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9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6A7E8-AA0B-4A4A-95D9-100D68FAC29B}" type="doc">
      <dgm:prSet loTypeId="urn:microsoft.com/office/officeart/2008/layout/LinedList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6CDB961-2DA7-45A7-98CC-1291CFCC429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38CC49E4-CF94-4601-8DF6-21D6A3F6D4F0}" type="parTrans" cxnId="{B0E596FA-6CE7-47FD-8DCF-224EB345D75A}">
      <dgm:prSet/>
      <dgm:spPr/>
      <dgm:t>
        <a:bodyPr/>
        <a:lstStyle/>
        <a:p>
          <a:endParaRPr lang="en-US"/>
        </a:p>
      </dgm:t>
    </dgm:pt>
    <dgm:pt modelId="{B6DB310A-6A5E-4304-90A7-93AD6ADD58AF}" type="sibTrans" cxnId="{B0E596FA-6CE7-47FD-8DCF-224EB345D75A}">
      <dgm:prSet/>
      <dgm:spPr/>
      <dgm:t>
        <a:bodyPr/>
        <a:lstStyle/>
        <a:p>
          <a:endParaRPr lang="en-US"/>
        </a:p>
      </dgm:t>
    </dgm:pt>
    <dgm:pt modelId="{27570F64-4746-4DAF-9BE4-B6659D7F42ED}">
      <dgm:prSet/>
      <dgm:spPr/>
      <dgm:t>
        <a:bodyPr/>
        <a:lstStyle/>
        <a:p>
          <a:r>
            <a:rPr lang="en-US"/>
            <a:t>Motivation</a:t>
          </a:r>
        </a:p>
      </dgm:t>
    </dgm:pt>
    <dgm:pt modelId="{9A43BD50-3D9A-4233-BA87-834AAF12B1C9}" type="parTrans" cxnId="{8A1CF7B5-633B-4915-BF09-4E5C9887634E}">
      <dgm:prSet/>
      <dgm:spPr/>
      <dgm:t>
        <a:bodyPr/>
        <a:lstStyle/>
        <a:p>
          <a:endParaRPr lang="en-US"/>
        </a:p>
      </dgm:t>
    </dgm:pt>
    <dgm:pt modelId="{EBEE94B4-7AE6-4BBD-AA95-125B680D6D05}" type="sibTrans" cxnId="{8A1CF7B5-633B-4915-BF09-4E5C9887634E}">
      <dgm:prSet/>
      <dgm:spPr/>
      <dgm:t>
        <a:bodyPr/>
        <a:lstStyle/>
        <a:p>
          <a:endParaRPr lang="en-US"/>
        </a:p>
      </dgm:t>
    </dgm:pt>
    <dgm:pt modelId="{1641D21F-B4A0-4B0F-80B0-148A28164341}">
      <dgm:prSet/>
      <dgm:spPr/>
      <dgm:t>
        <a:bodyPr/>
        <a:lstStyle/>
        <a:p>
          <a:r>
            <a:rPr lang="en-US"/>
            <a:t>Methodology</a:t>
          </a:r>
        </a:p>
      </dgm:t>
    </dgm:pt>
    <dgm:pt modelId="{CB271702-C0EB-4D58-B549-24E23CAE7636}" type="parTrans" cxnId="{528B133A-292F-4C92-A9CD-558C3B1971C5}">
      <dgm:prSet/>
      <dgm:spPr/>
      <dgm:t>
        <a:bodyPr/>
        <a:lstStyle/>
        <a:p>
          <a:endParaRPr lang="en-US"/>
        </a:p>
      </dgm:t>
    </dgm:pt>
    <dgm:pt modelId="{25746084-70A8-45D9-AECF-D51CADC1374F}" type="sibTrans" cxnId="{528B133A-292F-4C92-A9CD-558C3B1971C5}">
      <dgm:prSet/>
      <dgm:spPr/>
      <dgm:t>
        <a:bodyPr/>
        <a:lstStyle/>
        <a:p>
          <a:endParaRPr lang="en-US"/>
        </a:p>
      </dgm:t>
    </dgm:pt>
    <dgm:pt modelId="{87464408-2067-4E68-81A8-36C51BEE8140}">
      <dgm:prSet/>
      <dgm:spPr/>
      <dgm:t>
        <a:bodyPr/>
        <a:lstStyle/>
        <a:p>
          <a:r>
            <a:rPr lang="en-US"/>
            <a:t>Experiments</a:t>
          </a:r>
        </a:p>
      </dgm:t>
    </dgm:pt>
    <dgm:pt modelId="{A71F34AF-2593-4CED-8784-633319A8AE5E}" type="parTrans" cxnId="{4F3FB524-5C2C-48FE-AD58-8D09F3DA1331}">
      <dgm:prSet/>
      <dgm:spPr/>
      <dgm:t>
        <a:bodyPr/>
        <a:lstStyle/>
        <a:p>
          <a:endParaRPr lang="en-US"/>
        </a:p>
      </dgm:t>
    </dgm:pt>
    <dgm:pt modelId="{2EB755F7-6350-44D0-AE28-EC2D91D3FD56}" type="sibTrans" cxnId="{4F3FB524-5C2C-48FE-AD58-8D09F3DA1331}">
      <dgm:prSet/>
      <dgm:spPr/>
      <dgm:t>
        <a:bodyPr/>
        <a:lstStyle/>
        <a:p>
          <a:endParaRPr lang="en-US"/>
        </a:p>
      </dgm:t>
    </dgm:pt>
    <dgm:pt modelId="{6CA1E86C-61CD-4117-B3CB-CF351EAF2EAA}" type="pres">
      <dgm:prSet presAssocID="{9976A7E8-AA0B-4A4A-95D9-100D68FAC29B}" presName="vert0" presStyleCnt="0">
        <dgm:presLayoutVars>
          <dgm:dir/>
          <dgm:animOne val="branch"/>
          <dgm:animLvl val="lvl"/>
        </dgm:presLayoutVars>
      </dgm:prSet>
      <dgm:spPr/>
    </dgm:pt>
    <dgm:pt modelId="{2839E267-6347-4DDB-82CF-37E3F80AE198}" type="pres">
      <dgm:prSet presAssocID="{D6CDB961-2DA7-45A7-98CC-1291CFCC4296}" presName="thickLine" presStyleLbl="alignNode1" presStyleIdx="0" presStyleCnt="4"/>
      <dgm:spPr/>
    </dgm:pt>
    <dgm:pt modelId="{DF7BE461-EC43-4ED9-9C19-E34FBF0B01FA}" type="pres">
      <dgm:prSet presAssocID="{D6CDB961-2DA7-45A7-98CC-1291CFCC4296}" presName="horz1" presStyleCnt="0"/>
      <dgm:spPr/>
    </dgm:pt>
    <dgm:pt modelId="{D2631E92-B7C2-43F0-B63E-077D2D457037}" type="pres">
      <dgm:prSet presAssocID="{D6CDB961-2DA7-45A7-98CC-1291CFCC4296}" presName="tx1" presStyleLbl="revTx" presStyleIdx="0" presStyleCnt="4"/>
      <dgm:spPr/>
    </dgm:pt>
    <dgm:pt modelId="{ECE56799-845A-48B4-BD04-84107FBE44E1}" type="pres">
      <dgm:prSet presAssocID="{D6CDB961-2DA7-45A7-98CC-1291CFCC4296}" presName="vert1" presStyleCnt="0"/>
      <dgm:spPr/>
    </dgm:pt>
    <dgm:pt modelId="{20539439-31E2-4A20-B59B-245C2B84E633}" type="pres">
      <dgm:prSet presAssocID="{27570F64-4746-4DAF-9BE4-B6659D7F42ED}" presName="thickLine" presStyleLbl="alignNode1" presStyleIdx="1" presStyleCnt="4"/>
      <dgm:spPr/>
    </dgm:pt>
    <dgm:pt modelId="{D1B48FC9-F101-4B72-9240-ADC6864CF583}" type="pres">
      <dgm:prSet presAssocID="{27570F64-4746-4DAF-9BE4-B6659D7F42ED}" presName="horz1" presStyleCnt="0"/>
      <dgm:spPr/>
    </dgm:pt>
    <dgm:pt modelId="{3605104E-D5C6-417A-90A6-B843C6235CB3}" type="pres">
      <dgm:prSet presAssocID="{27570F64-4746-4DAF-9BE4-B6659D7F42ED}" presName="tx1" presStyleLbl="revTx" presStyleIdx="1" presStyleCnt="4"/>
      <dgm:spPr/>
    </dgm:pt>
    <dgm:pt modelId="{6A70D863-F675-4FE3-A602-4C7B43E43CE9}" type="pres">
      <dgm:prSet presAssocID="{27570F64-4746-4DAF-9BE4-B6659D7F42ED}" presName="vert1" presStyleCnt="0"/>
      <dgm:spPr/>
    </dgm:pt>
    <dgm:pt modelId="{F542EA88-AF13-451C-94AE-1E836A3ADBC1}" type="pres">
      <dgm:prSet presAssocID="{1641D21F-B4A0-4B0F-80B0-148A28164341}" presName="thickLine" presStyleLbl="alignNode1" presStyleIdx="2" presStyleCnt="4"/>
      <dgm:spPr/>
    </dgm:pt>
    <dgm:pt modelId="{F7D6C9DD-8C56-4CB8-A854-57DAA9D3162F}" type="pres">
      <dgm:prSet presAssocID="{1641D21F-B4A0-4B0F-80B0-148A28164341}" presName="horz1" presStyleCnt="0"/>
      <dgm:spPr/>
    </dgm:pt>
    <dgm:pt modelId="{0373A7DB-D897-4A48-8DCC-9D5C97257ACF}" type="pres">
      <dgm:prSet presAssocID="{1641D21F-B4A0-4B0F-80B0-148A28164341}" presName="tx1" presStyleLbl="revTx" presStyleIdx="2" presStyleCnt="4"/>
      <dgm:spPr/>
    </dgm:pt>
    <dgm:pt modelId="{90E0CB8A-820A-4C8B-81E9-C695E529368B}" type="pres">
      <dgm:prSet presAssocID="{1641D21F-B4A0-4B0F-80B0-148A28164341}" presName="vert1" presStyleCnt="0"/>
      <dgm:spPr/>
    </dgm:pt>
    <dgm:pt modelId="{5B8334F0-B02C-459D-B68A-583D1FEF9BEA}" type="pres">
      <dgm:prSet presAssocID="{87464408-2067-4E68-81A8-36C51BEE8140}" presName="thickLine" presStyleLbl="alignNode1" presStyleIdx="3" presStyleCnt="4"/>
      <dgm:spPr/>
    </dgm:pt>
    <dgm:pt modelId="{EE3C6251-392E-41D4-B1BD-D0843CE4447F}" type="pres">
      <dgm:prSet presAssocID="{87464408-2067-4E68-81A8-36C51BEE8140}" presName="horz1" presStyleCnt="0"/>
      <dgm:spPr/>
    </dgm:pt>
    <dgm:pt modelId="{F0C9255E-A135-4D36-AFB1-EC6509C1FA02}" type="pres">
      <dgm:prSet presAssocID="{87464408-2067-4E68-81A8-36C51BEE8140}" presName="tx1" presStyleLbl="revTx" presStyleIdx="3" presStyleCnt="4"/>
      <dgm:spPr/>
    </dgm:pt>
    <dgm:pt modelId="{FA51D82E-D750-459F-A81D-9279B66A4748}" type="pres">
      <dgm:prSet presAssocID="{87464408-2067-4E68-81A8-36C51BEE8140}" presName="vert1" presStyleCnt="0"/>
      <dgm:spPr/>
    </dgm:pt>
  </dgm:ptLst>
  <dgm:cxnLst>
    <dgm:cxn modelId="{4F3FB524-5C2C-48FE-AD58-8D09F3DA1331}" srcId="{9976A7E8-AA0B-4A4A-95D9-100D68FAC29B}" destId="{87464408-2067-4E68-81A8-36C51BEE8140}" srcOrd="3" destOrd="0" parTransId="{A71F34AF-2593-4CED-8784-633319A8AE5E}" sibTransId="{2EB755F7-6350-44D0-AE28-EC2D91D3FD56}"/>
    <dgm:cxn modelId="{528B133A-292F-4C92-A9CD-558C3B1971C5}" srcId="{9976A7E8-AA0B-4A4A-95D9-100D68FAC29B}" destId="{1641D21F-B4A0-4B0F-80B0-148A28164341}" srcOrd="2" destOrd="0" parTransId="{CB271702-C0EB-4D58-B549-24E23CAE7636}" sibTransId="{25746084-70A8-45D9-AECF-D51CADC1374F}"/>
    <dgm:cxn modelId="{785A3FA4-BE12-4949-9A15-5B94279A176B}" type="presOf" srcId="{87464408-2067-4E68-81A8-36C51BEE8140}" destId="{F0C9255E-A135-4D36-AFB1-EC6509C1FA02}" srcOrd="0" destOrd="0" presId="urn:microsoft.com/office/officeart/2008/layout/LinedList"/>
    <dgm:cxn modelId="{5060B4AF-A891-45A3-8A77-4E6965AFFCC6}" type="presOf" srcId="{27570F64-4746-4DAF-9BE4-B6659D7F42ED}" destId="{3605104E-D5C6-417A-90A6-B843C6235CB3}" srcOrd="0" destOrd="0" presId="urn:microsoft.com/office/officeart/2008/layout/LinedList"/>
    <dgm:cxn modelId="{8A1CF7B5-633B-4915-BF09-4E5C9887634E}" srcId="{9976A7E8-AA0B-4A4A-95D9-100D68FAC29B}" destId="{27570F64-4746-4DAF-9BE4-B6659D7F42ED}" srcOrd="1" destOrd="0" parTransId="{9A43BD50-3D9A-4233-BA87-834AAF12B1C9}" sibTransId="{EBEE94B4-7AE6-4BBD-AA95-125B680D6D05}"/>
    <dgm:cxn modelId="{F154DFC2-2A9A-4A18-B126-8B758F4AB679}" type="presOf" srcId="{1641D21F-B4A0-4B0F-80B0-148A28164341}" destId="{0373A7DB-D897-4A48-8DCC-9D5C97257ACF}" srcOrd="0" destOrd="0" presId="urn:microsoft.com/office/officeart/2008/layout/LinedList"/>
    <dgm:cxn modelId="{5AF781C8-D8A7-4C55-8207-542B1A7D70ED}" type="presOf" srcId="{9976A7E8-AA0B-4A4A-95D9-100D68FAC29B}" destId="{6CA1E86C-61CD-4117-B3CB-CF351EAF2EAA}" srcOrd="0" destOrd="0" presId="urn:microsoft.com/office/officeart/2008/layout/LinedList"/>
    <dgm:cxn modelId="{14597FD9-946A-4DFD-8A44-9F2ED1FF28A1}" type="presOf" srcId="{D6CDB961-2DA7-45A7-98CC-1291CFCC4296}" destId="{D2631E92-B7C2-43F0-B63E-077D2D457037}" srcOrd="0" destOrd="0" presId="urn:microsoft.com/office/officeart/2008/layout/LinedList"/>
    <dgm:cxn modelId="{B0E596FA-6CE7-47FD-8DCF-224EB345D75A}" srcId="{9976A7E8-AA0B-4A4A-95D9-100D68FAC29B}" destId="{D6CDB961-2DA7-45A7-98CC-1291CFCC4296}" srcOrd="0" destOrd="0" parTransId="{38CC49E4-CF94-4601-8DF6-21D6A3F6D4F0}" sibTransId="{B6DB310A-6A5E-4304-90A7-93AD6ADD58AF}"/>
    <dgm:cxn modelId="{800E7B76-0DC7-43B2-9BBF-EBC0500C9DB9}" type="presParOf" srcId="{6CA1E86C-61CD-4117-B3CB-CF351EAF2EAA}" destId="{2839E267-6347-4DDB-82CF-37E3F80AE198}" srcOrd="0" destOrd="0" presId="urn:microsoft.com/office/officeart/2008/layout/LinedList"/>
    <dgm:cxn modelId="{5B8C47E3-E75A-4612-A92E-EC99FAF4701C}" type="presParOf" srcId="{6CA1E86C-61CD-4117-B3CB-CF351EAF2EAA}" destId="{DF7BE461-EC43-4ED9-9C19-E34FBF0B01FA}" srcOrd="1" destOrd="0" presId="urn:microsoft.com/office/officeart/2008/layout/LinedList"/>
    <dgm:cxn modelId="{9511B235-C532-442C-8D89-8D07A90AB227}" type="presParOf" srcId="{DF7BE461-EC43-4ED9-9C19-E34FBF0B01FA}" destId="{D2631E92-B7C2-43F0-B63E-077D2D457037}" srcOrd="0" destOrd="0" presId="urn:microsoft.com/office/officeart/2008/layout/LinedList"/>
    <dgm:cxn modelId="{DE2533D6-D3D8-4257-A3E5-CC94D255555B}" type="presParOf" srcId="{DF7BE461-EC43-4ED9-9C19-E34FBF0B01FA}" destId="{ECE56799-845A-48B4-BD04-84107FBE44E1}" srcOrd="1" destOrd="0" presId="urn:microsoft.com/office/officeart/2008/layout/LinedList"/>
    <dgm:cxn modelId="{3E4F49E6-38EF-47EA-9952-2FE076655D40}" type="presParOf" srcId="{6CA1E86C-61CD-4117-B3CB-CF351EAF2EAA}" destId="{20539439-31E2-4A20-B59B-245C2B84E633}" srcOrd="2" destOrd="0" presId="urn:microsoft.com/office/officeart/2008/layout/LinedList"/>
    <dgm:cxn modelId="{0962EF84-3C4D-4515-9BEA-A72FFFE86093}" type="presParOf" srcId="{6CA1E86C-61CD-4117-B3CB-CF351EAF2EAA}" destId="{D1B48FC9-F101-4B72-9240-ADC6864CF583}" srcOrd="3" destOrd="0" presId="urn:microsoft.com/office/officeart/2008/layout/LinedList"/>
    <dgm:cxn modelId="{13B87C03-6FF6-4EF2-96A7-09A78749DD91}" type="presParOf" srcId="{D1B48FC9-F101-4B72-9240-ADC6864CF583}" destId="{3605104E-D5C6-417A-90A6-B843C6235CB3}" srcOrd="0" destOrd="0" presId="urn:microsoft.com/office/officeart/2008/layout/LinedList"/>
    <dgm:cxn modelId="{1971DFC9-B81B-406E-9876-605250215766}" type="presParOf" srcId="{D1B48FC9-F101-4B72-9240-ADC6864CF583}" destId="{6A70D863-F675-4FE3-A602-4C7B43E43CE9}" srcOrd="1" destOrd="0" presId="urn:microsoft.com/office/officeart/2008/layout/LinedList"/>
    <dgm:cxn modelId="{AD166644-1A51-4E59-8ED4-7FF5D25733F0}" type="presParOf" srcId="{6CA1E86C-61CD-4117-B3CB-CF351EAF2EAA}" destId="{F542EA88-AF13-451C-94AE-1E836A3ADBC1}" srcOrd="4" destOrd="0" presId="urn:microsoft.com/office/officeart/2008/layout/LinedList"/>
    <dgm:cxn modelId="{C36361C3-F664-4E5F-95F7-FA0F003DA5B7}" type="presParOf" srcId="{6CA1E86C-61CD-4117-B3CB-CF351EAF2EAA}" destId="{F7D6C9DD-8C56-4CB8-A854-57DAA9D3162F}" srcOrd="5" destOrd="0" presId="urn:microsoft.com/office/officeart/2008/layout/LinedList"/>
    <dgm:cxn modelId="{FAA0A121-9558-454E-B219-27D378116584}" type="presParOf" srcId="{F7D6C9DD-8C56-4CB8-A854-57DAA9D3162F}" destId="{0373A7DB-D897-4A48-8DCC-9D5C97257ACF}" srcOrd="0" destOrd="0" presId="urn:microsoft.com/office/officeart/2008/layout/LinedList"/>
    <dgm:cxn modelId="{55F36E91-1775-499D-B281-3ECBEE72456D}" type="presParOf" srcId="{F7D6C9DD-8C56-4CB8-A854-57DAA9D3162F}" destId="{90E0CB8A-820A-4C8B-81E9-C695E529368B}" srcOrd="1" destOrd="0" presId="urn:microsoft.com/office/officeart/2008/layout/LinedList"/>
    <dgm:cxn modelId="{8842920D-396B-4A70-A3FD-68C1250D3FAE}" type="presParOf" srcId="{6CA1E86C-61CD-4117-B3CB-CF351EAF2EAA}" destId="{5B8334F0-B02C-459D-B68A-583D1FEF9BEA}" srcOrd="6" destOrd="0" presId="urn:microsoft.com/office/officeart/2008/layout/LinedList"/>
    <dgm:cxn modelId="{A68DE451-5F3D-476C-A3D2-869F885096E7}" type="presParOf" srcId="{6CA1E86C-61CD-4117-B3CB-CF351EAF2EAA}" destId="{EE3C6251-392E-41D4-B1BD-D0843CE4447F}" srcOrd="7" destOrd="0" presId="urn:microsoft.com/office/officeart/2008/layout/LinedList"/>
    <dgm:cxn modelId="{E85C4876-1239-434A-ACE0-6B8B647BACAD}" type="presParOf" srcId="{EE3C6251-392E-41D4-B1BD-D0843CE4447F}" destId="{F0C9255E-A135-4D36-AFB1-EC6509C1FA02}" srcOrd="0" destOrd="0" presId="urn:microsoft.com/office/officeart/2008/layout/LinedList"/>
    <dgm:cxn modelId="{4195B092-2100-4EAD-8F99-0309043B23CC}" type="presParOf" srcId="{EE3C6251-392E-41D4-B1BD-D0843CE4447F}" destId="{FA51D82E-D750-459F-A81D-9279B66A47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79C7CA-AA06-48F2-BAA9-2C60A052CE8A}" type="doc">
      <dgm:prSet loTypeId="urn:microsoft.com/office/officeart/2005/8/layout/bProcess3" loCatId="process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4E3F53D4-BD0E-4C3A-8B58-F0F4697F9C20}">
      <dgm:prSet phldrT="[Text]" custT="1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anchor="b" anchorCtr="0"/>
        <a:lstStyle/>
        <a:p>
          <a:r>
            <a:rPr lang="en-US" sz="1400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rPr>
            <a:t>Wide Image(Green Channel)</a:t>
          </a:r>
        </a:p>
      </dgm:t>
    </dgm:pt>
    <dgm:pt modelId="{60EE33C0-11FF-450A-A2E9-A6E3090D103A}" type="parTrans" cxnId="{0B985B73-87DF-4DE0-8208-23DE4E75673A}">
      <dgm:prSet/>
      <dgm:spPr/>
      <dgm:t>
        <a:bodyPr/>
        <a:lstStyle/>
        <a:p>
          <a:endParaRPr lang="en-US"/>
        </a:p>
      </dgm:t>
    </dgm:pt>
    <dgm:pt modelId="{A5F786B8-5DF0-44F2-B991-007B2FDFCAD2}" type="sibTrans" cxnId="{0B985B73-87DF-4DE0-8208-23DE4E75673A}">
      <dgm:prSet/>
      <dgm:spPr/>
      <dgm:t>
        <a:bodyPr/>
        <a:lstStyle/>
        <a:p>
          <a:endParaRPr lang="en-US"/>
        </a:p>
      </dgm:t>
    </dgm:pt>
    <dgm:pt modelId="{C20E0EE0-C524-4BD5-B1C1-0453CD662EF6}">
      <dgm:prSet phldrT="[Text]" custT="1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anchor="b" anchorCtr="0"/>
        <a:lstStyle/>
        <a:p>
          <a:r>
            <a:rPr lang="en-US" sz="1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5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rPr>
            <a:t>Bilateral Filter</a:t>
          </a:r>
        </a:p>
      </dgm:t>
    </dgm:pt>
    <dgm:pt modelId="{8CBD0BFD-0B90-4B57-A1D0-95E45B5DD4BB}" type="parTrans" cxnId="{4BC176B7-F478-482B-968B-8B6B45DFFBB1}">
      <dgm:prSet/>
      <dgm:spPr/>
      <dgm:t>
        <a:bodyPr/>
        <a:lstStyle/>
        <a:p>
          <a:endParaRPr lang="en-US"/>
        </a:p>
      </dgm:t>
    </dgm:pt>
    <dgm:pt modelId="{CB4CDA20-4924-45CB-82F7-89F0879D8185}" type="sibTrans" cxnId="{4BC176B7-F478-482B-968B-8B6B45DFFBB1}">
      <dgm:prSet/>
      <dgm:spPr/>
      <dgm:t>
        <a:bodyPr/>
        <a:lstStyle/>
        <a:p>
          <a:endParaRPr lang="en-US"/>
        </a:p>
      </dgm:t>
    </dgm:pt>
    <dgm:pt modelId="{8D5F6A48-53C9-4529-A002-180998DF06C2}">
      <dgm:prSet phldrT="[Text]" custT="1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anchor="b" anchorCtr="0"/>
        <a:lstStyle/>
        <a:p>
          <a:r>
            <a:rPr lang="en-US" sz="1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5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rPr>
            <a:t>Gabor</a:t>
          </a:r>
          <a:r>
            <a:rPr lang="en-US" sz="1600" dirty="0"/>
            <a:t> </a:t>
          </a:r>
          <a:r>
            <a:rPr lang="en-US" sz="1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5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rPr>
            <a:t>Filter</a:t>
          </a:r>
        </a:p>
      </dgm:t>
    </dgm:pt>
    <dgm:pt modelId="{FCC12155-A67B-4FAF-B52C-BEEF12D8D74E}" type="parTrans" cxnId="{2ACA5993-187B-4787-A84F-F6A40F3F523B}">
      <dgm:prSet/>
      <dgm:spPr/>
      <dgm:t>
        <a:bodyPr/>
        <a:lstStyle/>
        <a:p>
          <a:endParaRPr lang="en-US"/>
        </a:p>
      </dgm:t>
    </dgm:pt>
    <dgm:pt modelId="{144CDB1E-5071-4202-901D-2F8EBDBF196E}" type="sibTrans" cxnId="{2ACA5993-187B-4787-A84F-F6A40F3F523B}">
      <dgm:prSet/>
      <dgm:spPr/>
      <dgm:t>
        <a:bodyPr/>
        <a:lstStyle/>
        <a:p>
          <a:endParaRPr lang="en-US"/>
        </a:p>
      </dgm:t>
    </dgm:pt>
    <dgm:pt modelId="{E914E959-D44E-43D8-B28B-EC874678294F}">
      <dgm:prSet phldrT="[Text]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endParaRPr>
        </a:p>
        <a:p>
          <a:r>
            <a:rPr lang="en-US" dirty="0">
              <a:ln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rPr>
            <a:t>Generate Lattice Graph</a:t>
          </a:r>
        </a:p>
      </dgm:t>
    </dgm:pt>
    <dgm:pt modelId="{C5943C78-55C8-46CC-B9DD-0C49A89DCFD5}" type="parTrans" cxnId="{EB2EFACE-3CEC-4934-A6BD-C1254494AA9F}">
      <dgm:prSet/>
      <dgm:spPr/>
      <dgm:t>
        <a:bodyPr/>
        <a:lstStyle/>
        <a:p>
          <a:endParaRPr lang="en-US"/>
        </a:p>
      </dgm:t>
    </dgm:pt>
    <dgm:pt modelId="{4F21CE78-1149-4806-A49E-BA1EFC93E589}" type="sibTrans" cxnId="{EB2EFACE-3CEC-4934-A6BD-C1254494AA9F}">
      <dgm:prSet/>
      <dgm:spPr/>
      <dgm:t>
        <a:bodyPr/>
        <a:lstStyle/>
        <a:p>
          <a:endParaRPr lang="en-US"/>
        </a:p>
      </dgm:t>
    </dgm:pt>
    <dgm:pt modelId="{3A59C70F-4FA3-4B22-8C3E-90F19B620D67}">
      <dgm:prSet phldrT="[Text]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vert="horz" anchor="ctr" anchorCtr="0">
          <a:scene3d>
            <a:camera prst="orthographicFront"/>
            <a:lightRig rig="threePt" dir="t"/>
          </a:scene3d>
          <a:sp3d prstMaterial="metal"/>
        </a:bodyPr>
        <a:lstStyle/>
        <a:p>
          <a:pPr algn="ctr"/>
          <a:endParaRPr lang="en-US" dirty="0">
            <a:gradFill>
              <a:gsLst>
                <a:gs pos="2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100000" t="100000"/>
              </a:path>
            </a:gradFill>
          </a:endParaRPr>
        </a:p>
      </dgm:t>
    </dgm:pt>
    <dgm:pt modelId="{029CD9EF-A990-423F-95AF-23831ECE9381}" type="parTrans" cxnId="{195EF296-35F2-41BE-B326-57EFA6342D8C}">
      <dgm:prSet/>
      <dgm:spPr/>
      <dgm:t>
        <a:bodyPr/>
        <a:lstStyle/>
        <a:p>
          <a:endParaRPr lang="en-US"/>
        </a:p>
      </dgm:t>
    </dgm:pt>
    <dgm:pt modelId="{01762B74-AC80-4C66-9557-9D1C6399FDD8}" type="sibTrans" cxnId="{195EF296-35F2-41BE-B326-57EFA6342D8C}">
      <dgm:prSet/>
      <dgm:spPr/>
      <dgm:t>
        <a:bodyPr/>
        <a:lstStyle/>
        <a:p>
          <a:endParaRPr lang="en-US"/>
        </a:p>
      </dgm:t>
    </dgm:pt>
    <dgm:pt modelId="{F6D476DD-8A75-4830-AB78-CF58225B2C5A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US" dirty="0"/>
            <a:t>Run MST algorithm</a:t>
          </a:r>
        </a:p>
      </dgm:t>
    </dgm:pt>
    <dgm:pt modelId="{7267A3D8-41AA-4C39-88D7-26389E781D4A}" type="parTrans" cxnId="{EC05BE10-74A8-43B4-8056-64DDE71254C7}">
      <dgm:prSet/>
      <dgm:spPr/>
      <dgm:t>
        <a:bodyPr/>
        <a:lstStyle/>
        <a:p>
          <a:endParaRPr lang="en-US"/>
        </a:p>
      </dgm:t>
    </dgm:pt>
    <dgm:pt modelId="{9DDEBEF5-D57C-4898-B746-97B7189A4602}" type="sibTrans" cxnId="{EC05BE10-74A8-43B4-8056-64DDE71254C7}">
      <dgm:prSet/>
      <dgm:spPr/>
      <dgm:t>
        <a:bodyPr/>
        <a:lstStyle/>
        <a:p>
          <a:endParaRPr lang="en-US"/>
        </a:p>
      </dgm:t>
    </dgm:pt>
    <dgm:pt modelId="{235D86C6-B1B9-42D5-AAB6-58494C484F59}">
      <dgm:prSet/>
      <dgm:spPr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6">
              <a:lumMod val="20000"/>
              <a:lumOff val="80000"/>
            </a:schemeClr>
          </a:solidFill>
        </a:ln>
      </dgm:spPr>
      <dgm:t>
        <a:bodyPr anchor="b" anchorCtr="0"/>
        <a:lstStyle/>
        <a:p>
          <a:endParaRPr lang="en-US" dirty="0">
            <a:gradFill>
              <a:gsLst>
                <a:gs pos="2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100000" t="100000"/>
              </a:path>
            </a:gradFill>
          </a:endParaRPr>
        </a:p>
      </dgm:t>
    </dgm:pt>
    <dgm:pt modelId="{4ADB8836-2D8C-4CCB-B7A3-02A7F4431170}" type="parTrans" cxnId="{60F7770D-101D-486F-A0B5-12117705860C}">
      <dgm:prSet/>
      <dgm:spPr/>
      <dgm:t>
        <a:bodyPr/>
        <a:lstStyle/>
        <a:p>
          <a:endParaRPr lang="en-US"/>
        </a:p>
      </dgm:t>
    </dgm:pt>
    <dgm:pt modelId="{4DB8955F-DBDD-4212-AC02-CF1E521B140E}" type="sibTrans" cxnId="{60F7770D-101D-486F-A0B5-12117705860C}">
      <dgm:prSet/>
      <dgm:spPr/>
      <dgm:t>
        <a:bodyPr/>
        <a:lstStyle/>
        <a:p>
          <a:endParaRPr lang="en-US"/>
        </a:p>
      </dgm:t>
    </dgm:pt>
    <dgm:pt modelId="{ADD98D8A-79D4-427B-A798-7A42F956E4A2}">
      <dgm:prSet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6">
              <a:lumMod val="20000"/>
              <a:lumOff val="80000"/>
            </a:schemeClr>
          </a:solidFill>
        </a:ln>
      </dgm:spPr>
      <dgm:t>
        <a:bodyPr anchor="b" anchorCtr="0"/>
        <a:lstStyle/>
        <a:p>
          <a:r>
            <a:rPr lang="en-US" dirty="0">
              <a:gradFill>
                <a:gsLst>
                  <a:gs pos="2100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100000" t="100000"/>
                </a:path>
              </a:gradFill>
            </a:rPr>
            <a:t>Segmentation result</a:t>
          </a:r>
          <a:endParaRPr lang="en-US" dirty="0"/>
        </a:p>
      </dgm:t>
    </dgm:pt>
    <dgm:pt modelId="{4B4EADBB-8F90-4096-AF63-08879CC376BF}" type="parTrans" cxnId="{E7EB7206-D0FD-42CB-94DB-D7F9B9591081}">
      <dgm:prSet/>
      <dgm:spPr/>
      <dgm:t>
        <a:bodyPr/>
        <a:lstStyle/>
        <a:p>
          <a:endParaRPr lang="en-US"/>
        </a:p>
      </dgm:t>
    </dgm:pt>
    <dgm:pt modelId="{EEF814D0-4D4F-43C8-A8FA-4F6E1F6D02ED}" type="sibTrans" cxnId="{E7EB7206-D0FD-42CB-94DB-D7F9B9591081}">
      <dgm:prSet/>
      <dgm:spPr/>
      <dgm:t>
        <a:bodyPr/>
        <a:lstStyle/>
        <a:p>
          <a:endParaRPr lang="en-US"/>
        </a:p>
      </dgm:t>
    </dgm:pt>
    <dgm:pt modelId="{FB2A6EF3-822F-4420-9011-87739669516E}" type="pres">
      <dgm:prSet presAssocID="{CB79C7CA-AA06-48F2-BAA9-2C60A052CE8A}" presName="Name0" presStyleCnt="0">
        <dgm:presLayoutVars>
          <dgm:dir/>
          <dgm:resizeHandles val="exact"/>
        </dgm:presLayoutVars>
      </dgm:prSet>
      <dgm:spPr/>
    </dgm:pt>
    <dgm:pt modelId="{27209933-6A4E-402E-9BA5-916DFBB20006}" type="pres">
      <dgm:prSet presAssocID="{4E3F53D4-BD0E-4C3A-8B58-F0F4697F9C20}" presName="node" presStyleLbl="node1" presStyleIdx="0" presStyleCnt="8" custScaleX="152718" custScaleY="203247" custLinFactNeighborX="2425" custLinFactNeighborY="-674">
        <dgm:presLayoutVars>
          <dgm:bulletEnabled val="1"/>
        </dgm:presLayoutVars>
      </dgm:prSet>
      <dgm:spPr/>
    </dgm:pt>
    <dgm:pt modelId="{09316D6C-C667-487C-8284-B7A08E319219}" type="pres">
      <dgm:prSet presAssocID="{A5F786B8-5DF0-44F2-B991-007B2FDFCAD2}" presName="sibTrans" presStyleLbl="sibTrans1D1" presStyleIdx="0" presStyleCnt="7"/>
      <dgm:spPr/>
    </dgm:pt>
    <dgm:pt modelId="{DBEAAAAC-43F0-4855-95E7-89C7D9839307}" type="pres">
      <dgm:prSet presAssocID="{A5F786B8-5DF0-44F2-B991-007B2FDFCAD2}" presName="connectorText" presStyleLbl="sibTrans1D1" presStyleIdx="0" presStyleCnt="7"/>
      <dgm:spPr/>
    </dgm:pt>
    <dgm:pt modelId="{C911B342-34AB-4D15-928A-E340B6C721C4}" type="pres">
      <dgm:prSet presAssocID="{C20E0EE0-C524-4BD5-B1C1-0453CD662EF6}" presName="node" presStyleLbl="node1" presStyleIdx="1" presStyleCnt="8" custScaleX="168721" custScaleY="201900">
        <dgm:presLayoutVars>
          <dgm:bulletEnabled val="1"/>
        </dgm:presLayoutVars>
      </dgm:prSet>
      <dgm:spPr/>
    </dgm:pt>
    <dgm:pt modelId="{FF5FB713-99BB-4076-86CE-E72A887DC1B2}" type="pres">
      <dgm:prSet presAssocID="{CB4CDA20-4924-45CB-82F7-89F0879D8185}" presName="sibTrans" presStyleLbl="sibTrans1D1" presStyleIdx="1" presStyleCnt="7"/>
      <dgm:spPr/>
    </dgm:pt>
    <dgm:pt modelId="{4C0ADCAA-91C2-45CB-A918-013E1DFEA019}" type="pres">
      <dgm:prSet presAssocID="{CB4CDA20-4924-45CB-82F7-89F0879D8185}" presName="connectorText" presStyleLbl="sibTrans1D1" presStyleIdx="1" presStyleCnt="7"/>
      <dgm:spPr/>
    </dgm:pt>
    <dgm:pt modelId="{F364CE5B-A7DE-4C87-B6A8-B1C2C9585589}" type="pres">
      <dgm:prSet presAssocID="{8D5F6A48-53C9-4529-A002-180998DF06C2}" presName="node" presStyleLbl="node1" presStyleIdx="2" presStyleCnt="8" custScaleX="168143" custScaleY="204594">
        <dgm:presLayoutVars>
          <dgm:bulletEnabled val="1"/>
        </dgm:presLayoutVars>
      </dgm:prSet>
      <dgm:spPr/>
    </dgm:pt>
    <dgm:pt modelId="{2D06414A-D43C-45D6-9DE7-666F6997AF5B}" type="pres">
      <dgm:prSet presAssocID="{144CDB1E-5071-4202-901D-2F8EBDBF196E}" presName="sibTrans" presStyleLbl="sibTrans1D1" presStyleIdx="2" presStyleCnt="7"/>
      <dgm:spPr/>
    </dgm:pt>
    <dgm:pt modelId="{04D72FEC-7B56-463B-BAA9-95B95D51E1E9}" type="pres">
      <dgm:prSet presAssocID="{144CDB1E-5071-4202-901D-2F8EBDBF196E}" presName="connectorText" presStyleLbl="sibTrans1D1" presStyleIdx="2" presStyleCnt="7"/>
      <dgm:spPr/>
    </dgm:pt>
    <dgm:pt modelId="{F28FEB35-0948-4142-A93C-598FD4617284}" type="pres">
      <dgm:prSet presAssocID="{E914E959-D44E-43D8-B28B-EC874678294F}" presName="node" presStyleLbl="node1" presStyleIdx="3" presStyleCnt="8" custScaleX="183450" custScaleY="195539">
        <dgm:presLayoutVars>
          <dgm:bulletEnabled val="1"/>
        </dgm:presLayoutVars>
      </dgm:prSet>
      <dgm:spPr/>
    </dgm:pt>
    <dgm:pt modelId="{D744C0BF-A18B-4193-8870-90788DDC3903}" type="pres">
      <dgm:prSet presAssocID="{4F21CE78-1149-4806-A49E-BA1EFC93E589}" presName="sibTrans" presStyleLbl="sibTrans1D1" presStyleIdx="3" presStyleCnt="7"/>
      <dgm:spPr/>
    </dgm:pt>
    <dgm:pt modelId="{ED2ED1B0-CC72-42EE-862E-D27214DBE112}" type="pres">
      <dgm:prSet presAssocID="{4F21CE78-1149-4806-A49E-BA1EFC93E589}" presName="connectorText" presStyleLbl="sibTrans1D1" presStyleIdx="3" presStyleCnt="7"/>
      <dgm:spPr/>
    </dgm:pt>
    <dgm:pt modelId="{F154166C-5DB4-425A-B5A4-7B17795EEAB6}" type="pres">
      <dgm:prSet presAssocID="{3A59C70F-4FA3-4B22-8C3E-90F19B620D67}" presName="node" presStyleLbl="node1" presStyleIdx="4" presStyleCnt="8" custScaleX="227218" custScaleY="97081" custLinFactNeighborX="-284" custLinFactNeighborY="-301">
        <dgm:presLayoutVars>
          <dgm:bulletEnabled val="1"/>
        </dgm:presLayoutVars>
      </dgm:prSet>
      <dgm:spPr/>
    </dgm:pt>
    <dgm:pt modelId="{01515826-1D1D-4F6D-BFAB-C95BD7755ED6}" type="pres">
      <dgm:prSet presAssocID="{01762B74-AC80-4C66-9557-9D1C6399FDD8}" presName="sibTrans" presStyleLbl="sibTrans1D1" presStyleIdx="4" presStyleCnt="7"/>
      <dgm:spPr/>
    </dgm:pt>
    <dgm:pt modelId="{814F040A-226C-43D8-B9F0-42C33CC20985}" type="pres">
      <dgm:prSet presAssocID="{01762B74-AC80-4C66-9557-9D1C6399FDD8}" presName="connectorText" presStyleLbl="sibTrans1D1" presStyleIdx="4" presStyleCnt="7"/>
      <dgm:spPr/>
    </dgm:pt>
    <dgm:pt modelId="{6E935F04-D087-4D0B-AB0F-5AC2ED3C1A5E}" type="pres">
      <dgm:prSet presAssocID="{F6D476DD-8A75-4830-AB78-CF58225B2C5A}" presName="node" presStyleLbl="node1" presStyleIdx="5" presStyleCnt="8" custScaleX="115639" custScaleY="144245">
        <dgm:presLayoutVars>
          <dgm:bulletEnabled val="1"/>
        </dgm:presLayoutVars>
      </dgm:prSet>
      <dgm:spPr/>
    </dgm:pt>
    <dgm:pt modelId="{B6A6F1AB-A9C5-4876-893A-D823851BE82E}" type="pres">
      <dgm:prSet presAssocID="{9DDEBEF5-D57C-4898-B746-97B7189A4602}" presName="sibTrans" presStyleLbl="sibTrans1D1" presStyleIdx="5" presStyleCnt="7"/>
      <dgm:spPr/>
    </dgm:pt>
    <dgm:pt modelId="{5E8E49AA-C01D-4A95-8E01-625163FC3AD3}" type="pres">
      <dgm:prSet presAssocID="{9DDEBEF5-D57C-4898-B746-97B7189A4602}" presName="connectorText" presStyleLbl="sibTrans1D1" presStyleIdx="5" presStyleCnt="7"/>
      <dgm:spPr/>
    </dgm:pt>
    <dgm:pt modelId="{5F9EA4A3-0B35-4767-995D-721B83B49677}" type="pres">
      <dgm:prSet presAssocID="{235D86C6-B1B9-42D5-AAB6-58494C484F59}" presName="node" presStyleLbl="node1" presStyleIdx="6" presStyleCnt="8" custScaleX="207963" custScaleY="211045" custLinFactNeighborX="1837" custLinFactNeighborY="30391">
        <dgm:presLayoutVars>
          <dgm:bulletEnabled val="1"/>
        </dgm:presLayoutVars>
      </dgm:prSet>
      <dgm:spPr/>
    </dgm:pt>
    <dgm:pt modelId="{0D7E5B2D-957B-4D2B-804B-46C39A0C45D2}" type="pres">
      <dgm:prSet presAssocID="{4DB8955F-DBDD-4212-AC02-CF1E521B140E}" presName="sibTrans" presStyleLbl="sibTrans1D1" presStyleIdx="6" presStyleCnt="7"/>
      <dgm:spPr/>
    </dgm:pt>
    <dgm:pt modelId="{FE80E1A1-9CCB-4649-8AD5-D2458B31EA66}" type="pres">
      <dgm:prSet presAssocID="{4DB8955F-DBDD-4212-AC02-CF1E521B140E}" presName="connectorText" presStyleLbl="sibTrans1D1" presStyleIdx="6" presStyleCnt="7"/>
      <dgm:spPr/>
    </dgm:pt>
    <dgm:pt modelId="{3F42773E-3247-4462-B309-4FFC7E476410}" type="pres">
      <dgm:prSet presAssocID="{ADD98D8A-79D4-427B-A798-7A42F956E4A2}" presName="node" presStyleLbl="node1" presStyleIdx="7" presStyleCnt="8" custScaleX="146721" custScaleY="182233" custLinFactNeighborX="-43715" custLinFactNeighborY="61668">
        <dgm:presLayoutVars>
          <dgm:bulletEnabled val="1"/>
        </dgm:presLayoutVars>
      </dgm:prSet>
      <dgm:spPr/>
    </dgm:pt>
  </dgm:ptLst>
  <dgm:cxnLst>
    <dgm:cxn modelId="{E7EB7206-D0FD-42CB-94DB-D7F9B9591081}" srcId="{CB79C7CA-AA06-48F2-BAA9-2C60A052CE8A}" destId="{ADD98D8A-79D4-427B-A798-7A42F956E4A2}" srcOrd="7" destOrd="0" parTransId="{4B4EADBB-8F90-4096-AF63-08879CC376BF}" sibTransId="{EEF814D0-4D4F-43C8-A8FA-4F6E1F6D02ED}"/>
    <dgm:cxn modelId="{8F55120D-8711-43B2-A626-FA6A833A3DA8}" type="presOf" srcId="{F6D476DD-8A75-4830-AB78-CF58225B2C5A}" destId="{6E935F04-D087-4D0B-AB0F-5AC2ED3C1A5E}" srcOrd="0" destOrd="0" presId="urn:microsoft.com/office/officeart/2005/8/layout/bProcess3"/>
    <dgm:cxn modelId="{60F7770D-101D-486F-A0B5-12117705860C}" srcId="{CB79C7CA-AA06-48F2-BAA9-2C60A052CE8A}" destId="{235D86C6-B1B9-42D5-AAB6-58494C484F59}" srcOrd="6" destOrd="0" parTransId="{4ADB8836-2D8C-4CCB-B7A3-02A7F4431170}" sibTransId="{4DB8955F-DBDD-4212-AC02-CF1E521B140E}"/>
    <dgm:cxn modelId="{E4F00210-3B5D-4CA9-87C0-FC3CE2D2C9BB}" type="presOf" srcId="{E914E959-D44E-43D8-B28B-EC874678294F}" destId="{F28FEB35-0948-4142-A93C-598FD4617284}" srcOrd="0" destOrd="0" presId="urn:microsoft.com/office/officeart/2005/8/layout/bProcess3"/>
    <dgm:cxn modelId="{EC05BE10-74A8-43B4-8056-64DDE71254C7}" srcId="{CB79C7CA-AA06-48F2-BAA9-2C60A052CE8A}" destId="{F6D476DD-8A75-4830-AB78-CF58225B2C5A}" srcOrd="5" destOrd="0" parTransId="{7267A3D8-41AA-4C39-88D7-26389E781D4A}" sibTransId="{9DDEBEF5-D57C-4898-B746-97B7189A4602}"/>
    <dgm:cxn modelId="{D5C90B18-1193-43CF-B7E7-ED1C1B654642}" type="presOf" srcId="{CB79C7CA-AA06-48F2-BAA9-2C60A052CE8A}" destId="{FB2A6EF3-822F-4420-9011-87739669516E}" srcOrd="0" destOrd="0" presId="urn:microsoft.com/office/officeart/2005/8/layout/bProcess3"/>
    <dgm:cxn modelId="{6F386634-118A-4F23-A479-EBA6EEF60D13}" type="presOf" srcId="{C20E0EE0-C524-4BD5-B1C1-0453CD662EF6}" destId="{C911B342-34AB-4D15-928A-E340B6C721C4}" srcOrd="0" destOrd="0" presId="urn:microsoft.com/office/officeart/2005/8/layout/bProcess3"/>
    <dgm:cxn modelId="{3B232C38-6B64-4C16-8014-D85F04496000}" type="presOf" srcId="{4F21CE78-1149-4806-A49E-BA1EFC93E589}" destId="{ED2ED1B0-CC72-42EE-862E-D27214DBE112}" srcOrd="1" destOrd="0" presId="urn:microsoft.com/office/officeart/2005/8/layout/bProcess3"/>
    <dgm:cxn modelId="{F966613C-5F0D-4E85-9716-90591A50D3B4}" type="presOf" srcId="{235D86C6-B1B9-42D5-AAB6-58494C484F59}" destId="{5F9EA4A3-0B35-4767-995D-721B83B49677}" srcOrd="0" destOrd="0" presId="urn:microsoft.com/office/officeart/2005/8/layout/bProcess3"/>
    <dgm:cxn modelId="{BC1B673E-0CD0-4C84-BE86-B0337B7A6247}" type="presOf" srcId="{01762B74-AC80-4C66-9557-9D1C6399FDD8}" destId="{01515826-1D1D-4F6D-BFAB-C95BD7755ED6}" srcOrd="0" destOrd="0" presId="urn:microsoft.com/office/officeart/2005/8/layout/bProcess3"/>
    <dgm:cxn modelId="{85EA435B-AC9C-4E57-AC8D-E1645B7FE181}" type="presOf" srcId="{144CDB1E-5071-4202-901D-2F8EBDBF196E}" destId="{2D06414A-D43C-45D6-9DE7-666F6997AF5B}" srcOrd="0" destOrd="0" presId="urn:microsoft.com/office/officeart/2005/8/layout/bProcess3"/>
    <dgm:cxn modelId="{B334B44D-57A9-400D-A90E-E26A4BBA7367}" type="presOf" srcId="{4DB8955F-DBDD-4212-AC02-CF1E521B140E}" destId="{0D7E5B2D-957B-4D2B-804B-46C39A0C45D2}" srcOrd="0" destOrd="0" presId="urn:microsoft.com/office/officeart/2005/8/layout/bProcess3"/>
    <dgm:cxn modelId="{0B985B73-87DF-4DE0-8208-23DE4E75673A}" srcId="{CB79C7CA-AA06-48F2-BAA9-2C60A052CE8A}" destId="{4E3F53D4-BD0E-4C3A-8B58-F0F4697F9C20}" srcOrd="0" destOrd="0" parTransId="{60EE33C0-11FF-450A-A2E9-A6E3090D103A}" sibTransId="{A5F786B8-5DF0-44F2-B991-007B2FDFCAD2}"/>
    <dgm:cxn modelId="{45E32757-3D08-4FD0-9E88-167186DBF8C4}" type="presOf" srcId="{144CDB1E-5071-4202-901D-2F8EBDBF196E}" destId="{04D72FEC-7B56-463B-BAA9-95B95D51E1E9}" srcOrd="1" destOrd="0" presId="urn:microsoft.com/office/officeart/2005/8/layout/bProcess3"/>
    <dgm:cxn modelId="{C3A9F458-555E-4E6C-9F28-69AAC36BEAF2}" type="presOf" srcId="{A5F786B8-5DF0-44F2-B991-007B2FDFCAD2}" destId="{DBEAAAAC-43F0-4855-95E7-89C7D9839307}" srcOrd="1" destOrd="0" presId="urn:microsoft.com/office/officeart/2005/8/layout/bProcess3"/>
    <dgm:cxn modelId="{C358DA79-E3EE-4E4A-9F66-9129E4B42C20}" type="presOf" srcId="{CB4CDA20-4924-45CB-82F7-89F0879D8185}" destId="{FF5FB713-99BB-4076-86CE-E72A887DC1B2}" srcOrd="0" destOrd="0" presId="urn:microsoft.com/office/officeart/2005/8/layout/bProcess3"/>
    <dgm:cxn modelId="{C5FF3382-3F86-4E5F-801E-561C0F285B45}" type="presOf" srcId="{ADD98D8A-79D4-427B-A798-7A42F956E4A2}" destId="{3F42773E-3247-4462-B309-4FFC7E476410}" srcOrd="0" destOrd="0" presId="urn:microsoft.com/office/officeart/2005/8/layout/bProcess3"/>
    <dgm:cxn modelId="{E1FC0C83-82E8-41D4-A64C-D018A2F93BC1}" type="presOf" srcId="{A5F786B8-5DF0-44F2-B991-007B2FDFCAD2}" destId="{09316D6C-C667-487C-8284-B7A08E319219}" srcOrd="0" destOrd="0" presId="urn:microsoft.com/office/officeart/2005/8/layout/bProcess3"/>
    <dgm:cxn modelId="{34CB5188-6041-4D39-B3ED-00BEBAF662AB}" type="presOf" srcId="{4F21CE78-1149-4806-A49E-BA1EFC93E589}" destId="{D744C0BF-A18B-4193-8870-90788DDC3903}" srcOrd="0" destOrd="0" presId="urn:microsoft.com/office/officeart/2005/8/layout/bProcess3"/>
    <dgm:cxn modelId="{658CAB8F-BF6A-442C-B640-4F4DF261FD2A}" type="presOf" srcId="{01762B74-AC80-4C66-9557-9D1C6399FDD8}" destId="{814F040A-226C-43D8-B9F0-42C33CC20985}" srcOrd="1" destOrd="0" presId="urn:microsoft.com/office/officeart/2005/8/layout/bProcess3"/>
    <dgm:cxn modelId="{2ACA5993-187B-4787-A84F-F6A40F3F523B}" srcId="{CB79C7CA-AA06-48F2-BAA9-2C60A052CE8A}" destId="{8D5F6A48-53C9-4529-A002-180998DF06C2}" srcOrd="2" destOrd="0" parTransId="{FCC12155-A67B-4FAF-B52C-BEEF12D8D74E}" sibTransId="{144CDB1E-5071-4202-901D-2F8EBDBF196E}"/>
    <dgm:cxn modelId="{CD87D996-1009-44C4-9B75-F6CC1B5FE7DC}" type="presOf" srcId="{9DDEBEF5-D57C-4898-B746-97B7189A4602}" destId="{B6A6F1AB-A9C5-4876-893A-D823851BE82E}" srcOrd="0" destOrd="0" presId="urn:microsoft.com/office/officeart/2005/8/layout/bProcess3"/>
    <dgm:cxn modelId="{195EF296-35F2-41BE-B326-57EFA6342D8C}" srcId="{CB79C7CA-AA06-48F2-BAA9-2C60A052CE8A}" destId="{3A59C70F-4FA3-4B22-8C3E-90F19B620D67}" srcOrd="4" destOrd="0" parTransId="{029CD9EF-A990-423F-95AF-23831ECE9381}" sibTransId="{01762B74-AC80-4C66-9557-9D1C6399FDD8}"/>
    <dgm:cxn modelId="{7B513A97-18B0-42FB-9E0A-92B6465D588E}" type="presOf" srcId="{CB4CDA20-4924-45CB-82F7-89F0879D8185}" destId="{4C0ADCAA-91C2-45CB-A918-013E1DFEA019}" srcOrd="1" destOrd="0" presId="urn:microsoft.com/office/officeart/2005/8/layout/bProcess3"/>
    <dgm:cxn modelId="{85060B9B-9CED-4043-89ED-8525A12EA8D6}" type="presOf" srcId="{3A59C70F-4FA3-4B22-8C3E-90F19B620D67}" destId="{F154166C-5DB4-425A-B5A4-7B17795EEAB6}" srcOrd="0" destOrd="0" presId="urn:microsoft.com/office/officeart/2005/8/layout/bProcess3"/>
    <dgm:cxn modelId="{A2C810B2-EB45-4098-A546-1F0D5DD8C778}" type="presOf" srcId="{4E3F53D4-BD0E-4C3A-8B58-F0F4697F9C20}" destId="{27209933-6A4E-402E-9BA5-916DFBB20006}" srcOrd="0" destOrd="0" presId="urn:microsoft.com/office/officeart/2005/8/layout/bProcess3"/>
    <dgm:cxn modelId="{4BC176B7-F478-482B-968B-8B6B45DFFBB1}" srcId="{CB79C7CA-AA06-48F2-BAA9-2C60A052CE8A}" destId="{C20E0EE0-C524-4BD5-B1C1-0453CD662EF6}" srcOrd="1" destOrd="0" parTransId="{8CBD0BFD-0B90-4B57-A1D0-95E45B5DD4BB}" sibTransId="{CB4CDA20-4924-45CB-82F7-89F0879D8185}"/>
    <dgm:cxn modelId="{3CA5C4C1-7886-439B-B1EE-6A8164C05E9F}" type="presOf" srcId="{9DDEBEF5-D57C-4898-B746-97B7189A4602}" destId="{5E8E49AA-C01D-4A95-8E01-625163FC3AD3}" srcOrd="1" destOrd="0" presId="urn:microsoft.com/office/officeart/2005/8/layout/bProcess3"/>
    <dgm:cxn modelId="{9DEA4FC2-6E17-4D9E-80C2-C87A62FE8555}" type="presOf" srcId="{4DB8955F-DBDD-4212-AC02-CF1E521B140E}" destId="{FE80E1A1-9CCB-4649-8AD5-D2458B31EA66}" srcOrd="1" destOrd="0" presId="urn:microsoft.com/office/officeart/2005/8/layout/bProcess3"/>
    <dgm:cxn modelId="{FD6916CD-AF62-41D5-B0FB-458D30BEE33B}" type="presOf" srcId="{8D5F6A48-53C9-4529-A002-180998DF06C2}" destId="{F364CE5B-A7DE-4C87-B6A8-B1C2C9585589}" srcOrd="0" destOrd="0" presId="urn:microsoft.com/office/officeart/2005/8/layout/bProcess3"/>
    <dgm:cxn modelId="{EB2EFACE-3CEC-4934-A6BD-C1254494AA9F}" srcId="{CB79C7CA-AA06-48F2-BAA9-2C60A052CE8A}" destId="{E914E959-D44E-43D8-B28B-EC874678294F}" srcOrd="3" destOrd="0" parTransId="{C5943C78-55C8-46CC-B9DD-0C49A89DCFD5}" sibTransId="{4F21CE78-1149-4806-A49E-BA1EFC93E589}"/>
    <dgm:cxn modelId="{A49D2807-DE5C-45FD-BB1D-C1C0333F425D}" type="presParOf" srcId="{FB2A6EF3-822F-4420-9011-87739669516E}" destId="{27209933-6A4E-402E-9BA5-916DFBB20006}" srcOrd="0" destOrd="0" presId="urn:microsoft.com/office/officeart/2005/8/layout/bProcess3"/>
    <dgm:cxn modelId="{5EFEE92E-1E9F-4889-98AF-221706A9D47A}" type="presParOf" srcId="{FB2A6EF3-822F-4420-9011-87739669516E}" destId="{09316D6C-C667-487C-8284-B7A08E319219}" srcOrd="1" destOrd="0" presId="urn:microsoft.com/office/officeart/2005/8/layout/bProcess3"/>
    <dgm:cxn modelId="{A82EB35A-FA67-477A-B018-525ECA24F9FF}" type="presParOf" srcId="{09316D6C-C667-487C-8284-B7A08E319219}" destId="{DBEAAAAC-43F0-4855-95E7-89C7D9839307}" srcOrd="0" destOrd="0" presId="urn:microsoft.com/office/officeart/2005/8/layout/bProcess3"/>
    <dgm:cxn modelId="{CEE57ABC-A500-408D-ACFE-AE89921BFA23}" type="presParOf" srcId="{FB2A6EF3-822F-4420-9011-87739669516E}" destId="{C911B342-34AB-4D15-928A-E340B6C721C4}" srcOrd="2" destOrd="0" presId="urn:microsoft.com/office/officeart/2005/8/layout/bProcess3"/>
    <dgm:cxn modelId="{CCF887D7-F44E-4B60-9F54-30AC6C23447D}" type="presParOf" srcId="{FB2A6EF3-822F-4420-9011-87739669516E}" destId="{FF5FB713-99BB-4076-86CE-E72A887DC1B2}" srcOrd="3" destOrd="0" presId="urn:microsoft.com/office/officeart/2005/8/layout/bProcess3"/>
    <dgm:cxn modelId="{D2E59ABE-7821-41A6-A88E-3C0CD8AC605C}" type="presParOf" srcId="{FF5FB713-99BB-4076-86CE-E72A887DC1B2}" destId="{4C0ADCAA-91C2-45CB-A918-013E1DFEA019}" srcOrd="0" destOrd="0" presId="urn:microsoft.com/office/officeart/2005/8/layout/bProcess3"/>
    <dgm:cxn modelId="{8A176F05-D7C2-4DDA-9AA5-5B0D486A6E6D}" type="presParOf" srcId="{FB2A6EF3-822F-4420-9011-87739669516E}" destId="{F364CE5B-A7DE-4C87-B6A8-B1C2C9585589}" srcOrd="4" destOrd="0" presId="urn:microsoft.com/office/officeart/2005/8/layout/bProcess3"/>
    <dgm:cxn modelId="{4DFE2154-5AA6-4723-AE37-B31F52F692E8}" type="presParOf" srcId="{FB2A6EF3-822F-4420-9011-87739669516E}" destId="{2D06414A-D43C-45D6-9DE7-666F6997AF5B}" srcOrd="5" destOrd="0" presId="urn:microsoft.com/office/officeart/2005/8/layout/bProcess3"/>
    <dgm:cxn modelId="{16F66E34-771C-4117-8B5F-5D3C40D80079}" type="presParOf" srcId="{2D06414A-D43C-45D6-9DE7-666F6997AF5B}" destId="{04D72FEC-7B56-463B-BAA9-95B95D51E1E9}" srcOrd="0" destOrd="0" presId="urn:microsoft.com/office/officeart/2005/8/layout/bProcess3"/>
    <dgm:cxn modelId="{64AF7599-DCE4-41AB-B2C0-FB8124EEAADF}" type="presParOf" srcId="{FB2A6EF3-822F-4420-9011-87739669516E}" destId="{F28FEB35-0948-4142-A93C-598FD4617284}" srcOrd="6" destOrd="0" presId="urn:microsoft.com/office/officeart/2005/8/layout/bProcess3"/>
    <dgm:cxn modelId="{2040BC7B-43D0-43AD-8795-23B408EEC98D}" type="presParOf" srcId="{FB2A6EF3-822F-4420-9011-87739669516E}" destId="{D744C0BF-A18B-4193-8870-90788DDC3903}" srcOrd="7" destOrd="0" presId="urn:microsoft.com/office/officeart/2005/8/layout/bProcess3"/>
    <dgm:cxn modelId="{3FC59CC8-0A71-4C86-8EA0-24AF0EF655E5}" type="presParOf" srcId="{D744C0BF-A18B-4193-8870-90788DDC3903}" destId="{ED2ED1B0-CC72-42EE-862E-D27214DBE112}" srcOrd="0" destOrd="0" presId="urn:microsoft.com/office/officeart/2005/8/layout/bProcess3"/>
    <dgm:cxn modelId="{E0D7AA0B-CF5F-4AC5-AA82-B0DFBD9CC2B9}" type="presParOf" srcId="{FB2A6EF3-822F-4420-9011-87739669516E}" destId="{F154166C-5DB4-425A-B5A4-7B17795EEAB6}" srcOrd="8" destOrd="0" presId="urn:microsoft.com/office/officeart/2005/8/layout/bProcess3"/>
    <dgm:cxn modelId="{B11E3E67-A585-43FB-9213-D8751118DDE5}" type="presParOf" srcId="{FB2A6EF3-822F-4420-9011-87739669516E}" destId="{01515826-1D1D-4F6D-BFAB-C95BD7755ED6}" srcOrd="9" destOrd="0" presId="urn:microsoft.com/office/officeart/2005/8/layout/bProcess3"/>
    <dgm:cxn modelId="{C8FD8B78-0EAE-4C7C-9AE3-C45E031476E8}" type="presParOf" srcId="{01515826-1D1D-4F6D-BFAB-C95BD7755ED6}" destId="{814F040A-226C-43D8-B9F0-42C33CC20985}" srcOrd="0" destOrd="0" presId="urn:microsoft.com/office/officeart/2005/8/layout/bProcess3"/>
    <dgm:cxn modelId="{9EEC2D8F-D279-4440-8137-A3AA68C96207}" type="presParOf" srcId="{FB2A6EF3-822F-4420-9011-87739669516E}" destId="{6E935F04-D087-4D0B-AB0F-5AC2ED3C1A5E}" srcOrd="10" destOrd="0" presId="urn:microsoft.com/office/officeart/2005/8/layout/bProcess3"/>
    <dgm:cxn modelId="{335DC0D8-86E4-4CC7-91EC-4D6DD03816D8}" type="presParOf" srcId="{FB2A6EF3-822F-4420-9011-87739669516E}" destId="{B6A6F1AB-A9C5-4876-893A-D823851BE82E}" srcOrd="11" destOrd="0" presId="urn:microsoft.com/office/officeart/2005/8/layout/bProcess3"/>
    <dgm:cxn modelId="{9347C548-D465-4676-AD8C-CA498528D492}" type="presParOf" srcId="{B6A6F1AB-A9C5-4876-893A-D823851BE82E}" destId="{5E8E49AA-C01D-4A95-8E01-625163FC3AD3}" srcOrd="0" destOrd="0" presId="urn:microsoft.com/office/officeart/2005/8/layout/bProcess3"/>
    <dgm:cxn modelId="{63A0C003-C6C5-435A-9E3D-B5CE91B2500C}" type="presParOf" srcId="{FB2A6EF3-822F-4420-9011-87739669516E}" destId="{5F9EA4A3-0B35-4767-995D-721B83B49677}" srcOrd="12" destOrd="0" presId="urn:microsoft.com/office/officeart/2005/8/layout/bProcess3"/>
    <dgm:cxn modelId="{E5DAA29F-1E3A-460A-A784-C0643C7B8031}" type="presParOf" srcId="{FB2A6EF3-822F-4420-9011-87739669516E}" destId="{0D7E5B2D-957B-4D2B-804B-46C39A0C45D2}" srcOrd="13" destOrd="0" presId="urn:microsoft.com/office/officeart/2005/8/layout/bProcess3"/>
    <dgm:cxn modelId="{C9D67163-980D-466B-A29F-3C76851E5268}" type="presParOf" srcId="{0D7E5B2D-957B-4D2B-804B-46C39A0C45D2}" destId="{FE80E1A1-9CCB-4649-8AD5-D2458B31EA66}" srcOrd="0" destOrd="0" presId="urn:microsoft.com/office/officeart/2005/8/layout/bProcess3"/>
    <dgm:cxn modelId="{562937F7-1EFE-4934-A735-5194F8D47FFD}" type="presParOf" srcId="{FB2A6EF3-822F-4420-9011-87739669516E}" destId="{3F42773E-3247-4462-B309-4FFC7E476410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9E267-6347-4DDB-82CF-37E3F80AE198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631E92-B7C2-43F0-B63E-077D2D457037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Introduction</a:t>
          </a:r>
        </a:p>
      </dsp:txBody>
      <dsp:txXfrm>
        <a:off x="0" y="0"/>
        <a:ext cx="6797675" cy="1412477"/>
      </dsp:txXfrm>
    </dsp:sp>
    <dsp:sp modelId="{20539439-31E2-4A20-B59B-245C2B84E633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05104E-D5C6-417A-90A6-B843C6235CB3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Motivation</a:t>
          </a:r>
        </a:p>
      </dsp:txBody>
      <dsp:txXfrm>
        <a:off x="0" y="1412477"/>
        <a:ext cx="6797675" cy="1412477"/>
      </dsp:txXfrm>
    </dsp:sp>
    <dsp:sp modelId="{F542EA88-AF13-451C-94AE-1E836A3ADBC1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73A7DB-D897-4A48-8DCC-9D5C97257ACF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Methodology</a:t>
          </a:r>
        </a:p>
      </dsp:txBody>
      <dsp:txXfrm>
        <a:off x="0" y="2824955"/>
        <a:ext cx="6797675" cy="1412477"/>
      </dsp:txXfrm>
    </dsp:sp>
    <dsp:sp modelId="{5B8334F0-B02C-459D-B68A-583D1FEF9BEA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0C9255E-A135-4D36-AFB1-EC6509C1FA02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Experiments</a:t>
          </a:r>
        </a:p>
      </dsp:txBody>
      <dsp:txXfrm>
        <a:off x="0" y="4237433"/>
        <a:ext cx="6797675" cy="1412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16D6C-C667-487C-8284-B7A08E319219}">
      <dsp:nvSpPr>
        <dsp:cNvPr id="0" name=""/>
        <dsp:cNvSpPr/>
      </dsp:nvSpPr>
      <dsp:spPr>
        <a:xfrm>
          <a:off x="2253203" y="1074139"/>
          <a:ext cx="267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1088" y="45720"/>
              </a:lnTo>
              <a:lnTo>
                <a:pt x="151088" y="51588"/>
              </a:lnTo>
              <a:lnTo>
                <a:pt x="267976" y="51588"/>
              </a:lnTo>
            </a:path>
          </a:pathLst>
        </a:custGeom>
        <a:noFill/>
        <a:ln w="1270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9726" y="1118190"/>
        <a:ext cx="14931" cy="3337"/>
      </dsp:txXfrm>
    </dsp:sp>
    <dsp:sp modelId="{27209933-6A4E-402E-9BA5-916DFBB20006}">
      <dsp:nvSpPr>
        <dsp:cNvPr id="0" name=""/>
        <dsp:cNvSpPr/>
      </dsp:nvSpPr>
      <dsp:spPr>
        <a:xfrm>
          <a:off x="38819" y="235027"/>
          <a:ext cx="2216183" cy="176966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rPr>
            <a:t>Wide Image(Green Channel)</a:t>
          </a:r>
        </a:p>
      </dsp:txBody>
      <dsp:txXfrm>
        <a:off x="38819" y="235027"/>
        <a:ext cx="2216183" cy="1769664"/>
      </dsp:txXfrm>
    </dsp:sp>
    <dsp:sp modelId="{FF5FB713-99BB-4076-86CE-E72A887DC1B2}">
      <dsp:nvSpPr>
        <dsp:cNvPr id="0" name=""/>
        <dsp:cNvSpPr/>
      </dsp:nvSpPr>
      <dsp:spPr>
        <a:xfrm>
          <a:off x="5000193" y="1080007"/>
          <a:ext cx="3031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166" y="45720"/>
              </a:lnTo>
            </a:path>
          </a:pathLst>
        </a:custGeom>
        <a:noFill/>
        <a:ln w="12700" cap="flat" cmpd="sng" algn="ctr">
          <a:solidFill>
            <a:schemeClr val="accent3">
              <a:shade val="90000"/>
              <a:hueOff val="-84875"/>
              <a:satOff val="-6456"/>
              <a:lumOff val="1175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3432" y="1124058"/>
        <a:ext cx="16688" cy="3337"/>
      </dsp:txXfrm>
    </dsp:sp>
    <dsp:sp modelId="{C911B342-34AB-4D15-928A-E340B6C721C4}">
      <dsp:nvSpPr>
        <dsp:cNvPr id="0" name=""/>
        <dsp:cNvSpPr/>
      </dsp:nvSpPr>
      <dsp:spPr>
        <a:xfrm>
          <a:off x="2553580" y="246759"/>
          <a:ext cx="2448412" cy="1757936"/>
        </a:xfrm>
        <a:prstGeom prst="rect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5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rPr>
            <a:t>Bilateral Filter</a:t>
          </a:r>
        </a:p>
      </dsp:txBody>
      <dsp:txXfrm>
        <a:off x="2553580" y="246759"/>
        <a:ext cx="2448412" cy="1757936"/>
      </dsp:txXfrm>
    </dsp:sp>
    <dsp:sp modelId="{2D06414A-D43C-45D6-9DE7-666F6997AF5B}">
      <dsp:nvSpPr>
        <dsp:cNvPr id="0" name=""/>
        <dsp:cNvSpPr/>
      </dsp:nvSpPr>
      <dsp:spPr>
        <a:xfrm>
          <a:off x="7773985" y="1080007"/>
          <a:ext cx="3031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166" y="45720"/>
              </a:lnTo>
            </a:path>
          </a:pathLst>
        </a:custGeom>
        <a:noFill/>
        <a:ln w="12700" cap="flat" cmpd="sng" algn="ctr">
          <a:solidFill>
            <a:schemeClr val="accent3">
              <a:shade val="90000"/>
              <a:hueOff val="-169750"/>
              <a:satOff val="-12912"/>
              <a:lumOff val="2350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17224" y="1124058"/>
        <a:ext cx="16688" cy="3337"/>
      </dsp:txXfrm>
    </dsp:sp>
    <dsp:sp modelId="{F364CE5B-A7DE-4C87-B6A8-B1C2C9585589}">
      <dsp:nvSpPr>
        <dsp:cNvPr id="0" name=""/>
        <dsp:cNvSpPr/>
      </dsp:nvSpPr>
      <dsp:spPr>
        <a:xfrm>
          <a:off x="5335759" y="235031"/>
          <a:ext cx="2440025" cy="1781392"/>
        </a:xfrm>
        <a:prstGeom prst="rect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5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rPr>
            <a:t>Gabor</a:t>
          </a:r>
          <a:r>
            <a:rPr lang="en-US" sz="1600" kern="1200" dirty="0"/>
            <a:t> </a:t>
          </a:r>
          <a:r>
            <a:rPr lang="en-US" sz="1600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5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rPr>
            <a:t>Filter</a:t>
          </a:r>
        </a:p>
      </dsp:txBody>
      <dsp:txXfrm>
        <a:off x="5335759" y="235031"/>
        <a:ext cx="2440025" cy="1781392"/>
      </dsp:txXfrm>
    </dsp:sp>
    <dsp:sp modelId="{D744C0BF-A18B-4193-8870-90788DDC3903}">
      <dsp:nvSpPr>
        <dsp:cNvPr id="0" name=""/>
        <dsp:cNvSpPr/>
      </dsp:nvSpPr>
      <dsp:spPr>
        <a:xfrm>
          <a:off x="1648649" y="1975203"/>
          <a:ext cx="7791980" cy="836107"/>
        </a:xfrm>
        <a:custGeom>
          <a:avLst/>
          <a:gdLst/>
          <a:ahLst/>
          <a:cxnLst/>
          <a:rect l="0" t="0" r="0" b="0"/>
          <a:pathLst>
            <a:path>
              <a:moveTo>
                <a:pt x="7791980" y="0"/>
              </a:moveTo>
              <a:lnTo>
                <a:pt x="7791980" y="435153"/>
              </a:lnTo>
              <a:lnTo>
                <a:pt x="0" y="435153"/>
              </a:lnTo>
              <a:lnTo>
                <a:pt x="0" y="836107"/>
              </a:lnTo>
            </a:path>
          </a:pathLst>
        </a:custGeom>
        <a:noFill/>
        <a:ln w="12700" cap="flat" cmpd="sng" algn="ctr">
          <a:solidFill>
            <a:schemeClr val="accent3">
              <a:shade val="90000"/>
              <a:hueOff val="-254625"/>
              <a:satOff val="-19368"/>
              <a:lumOff val="3525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8638" y="2391588"/>
        <a:ext cx="392001" cy="3337"/>
      </dsp:txXfrm>
    </dsp:sp>
    <dsp:sp modelId="{F28FEB35-0948-4142-A93C-598FD4617284}">
      <dsp:nvSpPr>
        <dsp:cNvPr id="0" name=""/>
        <dsp:cNvSpPr/>
      </dsp:nvSpPr>
      <dsp:spPr>
        <a:xfrm>
          <a:off x="8109552" y="274452"/>
          <a:ext cx="2662154" cy="1702551"/>
        </a:xfrm>
        <a:prstGeom prst="rect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n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rPr>
            <a:t>Generate Lattice Graph</a:t>
          </a:r>
        </a:p>
      </dsp:txBody>
      <dsp:txXfrm>
        <a:off x="8109552" y="274452"/>
        <a:ext cx="2662154" cy="1702551"/>
      </dsp:txXfrm>
    </dsp:sp>
    <dsp:sp modelId="{01515826-1D1D-4F6D-BFAB-C95BD7755ED6}">
      <dsp:nvSpPr>
        <dsp:cNvPr id="0" name=""/>
        <dsp:cNvSpPr/>
      </dsp:nvSpPr>
      <dsp:spPr>
        <a:xfrm>
          <a:off x="3295498" y="3220631"/>
          <a:ext cx="306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0498" y="45720"/>
              </a:lnTo>
              <a:lnTo>
                <a:pt x="170498" y="48340"/>
              </a:lnTo>
              <a:lnTo>
                <a:pt x="306796" y="48340"/>
              </a:lnTo>
            </a:path>
          </a:pathLst>
        </a:custGeom>
        <a:noFill/>
        <a:ln w="12700" cap="flat" cmpd="sng" algn="ctr">
          <a:solidFill>
            <a:schemeClr val="accent3">
              <a:shade val="90000"/>
              <a:hueOff val="-254625"/>
              <a:satOff val="-19368"/>
              <a:lumOff val="3525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0461" y="3264682"/>
        <a:ext cx="16870" cy="3337"/>
      </dsp:txXfrm>
    </dsp:sp>
    <dsp:sp modelId="{F154166C-5DB4-425A-B5A4-7B17795EEAB6}">
      <dsp:nvSpPr>
        <dsp:cNvPr id="0" name=""/>
        <dsp:cNvSpPr/>
      </dsp:nvSpPr>
      <dsp:spPr>
        <a:xfrm>
          <a:off x="0" y="2843710"/>
          <a:ext cx="3297298" cy="845280"/>
        </a:xfrm>
        <a:prstGeom prst="rect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  <a:scene3d>
            <a:camera prst="orthographicFront"/>
            <a:lightRig rig="threePt" dir="t"/>
          </a:scene3d>
          <a:sp3d prstMaterial="metal"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>
            <a:gradFill>
              <a:gsLst>
                <a:gs pos="2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100000" t="100000"/>
              </a:path>
            </a:gradFill>
          </a:endParaRPr>
        </a:p>
      </dsp:txBody>
      <dsp:txXfrm>
        <a:off x="0" y="2843710"/>
        <a:ext cx="3297298" cy="845280"/>
      </dsp:txXfrm>
    </dsp:sp>
    <dsp:sp modelId="{B6A6F1AB-A9C5-4876-893A-D823851BE82E}">
      <dsp:nvSpPr>
        <dsp:cNvPr id="0" name=""/>
        <dsp:cNvSpPr/>
      </dsp:nvSpPr>
      <dsp:spPr>
        <a:xfrm>
          <a:off x="5311002" y="3268971"/>
          <a:ext cx="329824" cy="235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012" y="0"/>
              </a:lnTo>
              <a:lnTo>
                <a:pt x="182012" y="235031"/>
              </a:lnTo>
              <a:lnTo>
                <a:pt x="329824" y="235031"/>
              </a:lnTo>
            </a:path>
          </a:pathLst>
        </a:custGeom>
        <a:noFill/>
        <a:ln w="12700" cap="flat" cmpd="sng" algn="ctr">
          <a:solidFill>
            <a:schemeClr val="accent3">
              <a:shade val="90000"/>
              <a:hueOff val="-169750"/>
              <a:satOff val="-12912"/>
              <a:lumOff val="2350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65157" y="3384818"/>
        <a:ext cx="21514" cy="3337"/>
      </dsp:txXfrm>
    </dsp:sp>
    <dsp:sp modelId="{6E935F04-D087-4D0B-AB0F-5AC2ED3C1A5E}">
      <dsp:nvSpPr>
        <dsp:cNvPr id="0" name=""/>
        <dsp:cNvSpPr/>
      </dsp:nvSpPr>
      <dsp:spPr>
        <a:xfrm>
          <a:off x="3634694" y="2641003"/>
          <a:ext cx="1678107" cy="1255936"/>
        </a:xfrm>
        <a:prstGeom prst="rect">
          <a:avLst/>
        </a:prstGeom>
        <a:gradFill rotWithShape="1">
          <a:gsLst>
            <a:gs pos="0">
              <a:schemeClr val="dk1">
                <a:tint val="65000"/>
                <a:shade val="92000"/>
                <a:satMod val="130000"/>
              </a:schemeClr>
            </a:gs>
            <a:gs pos="45000">
              <a:schemeClr val="dk1">
                <a:tint val="60000"/>
                <a:shade val="99000"/>
                <a:satMod val="120000"/>
              </a:schemeClr>
            </a:gs>
            <a:gs pos="100000">
              <a:schemeClr val="dk1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MST algorithm</a:t>
          </a:r>
        </a:p>
      </dsp:txBody>
      <dsp:txXfrm>
        <a:off x="3634694" y="2641003"/>
        <a:ext cx="1678107" cy="1255936"/>
      </dsp:txXfrm>
    </dsp:sp>
    <dsp:sp modelId="{0D7E5B2D-957B-4D2B-804B-46C39A0C45D2}">
      <dsp:nvSpPr>
        <dsp:cNvPr id="0" name=""/>
        <dsp:cNvSpPr/>
      </dsp:nvSpPr>
      <dsp:spPr>
        <a:xfrm>
          <a:off x="8394093" y="3503359"/>
          <a:ext cx="298692" cy="114481"/>
        </a:xfrm>
        <a:custGeom>
          <a:avLst/>
          <a:gdLst/>
          <a:ahLst/>
          <a:cxnLst/>
          <a:rect l="0" t="0" r="0" b="0"/>
          <a:pathLst>
            <a:path>
              <a:moveTo>
                <a:pt x="298692" y="0"/>
              </a:moveTo>
              <a:lnTo>
                <a:pt x="0" y="114481"/>
              </a:lnTo>
            </a:path>
          </a:pathLst>
        </a:custGeom>
        <a:noFill/>
        <a:ln w="12700" cap="flat" cmpd="sng" algn="ctr">
          <a:solidFill>
            <a:schemeClr val="accent3">
              <a:shade val="90000"/>
              <a:hueOff val="-84875"/>
              <a:satOff val="-6456"/>
              <a:lumOff val="1175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34677" y="3558930"/>
        <a:ext cx="17523" cy="3337"/>
      </dsp:txXfrm>
    </dsp:sp>
    <dsp:sp modelId="{5F9EA4A3-0B35-4767-995D-721B83B49677}">
      <dsp:nvSpPr>
        <dsp:cNvPr id="0" name=""/>
        <dsp:cNvSpPr/>
      </dsp:nvSpPr>
      <dsp:spPr>
        <a:xfrm>
          <a:off x="5673227" y="2585222"/>
          <a:ext cx="3017877" cy="1837561"/>
        </a:xfrm>
        <a:prstGeom prst="rect">
          <a:avLst/>
        </a:prstGeom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gradFill>
              <a:gsLst>
                <a:gs pos="2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100000" t="100000"/>
              </a:path>
            </a:gradFill>
          </a:endParaRPr>
        </a:p>
      </dsp:txBody>
      <dsp:txXfrm>
        <a:off x="5673227" y="2585222"/>
        <a:ext cx="3017877" cy="1837561"/>
      </dsp:txXfrm>
    </dsp:sp>
    <dsp:sp modelId="{3F42773E-3247-4462-B309-4FFC7E476410}">
      <dsp:nvSpPr>
        <dsp:cNvPr id="0" name=""/>
        <dsp:cNvSpPr/>
      </dsp:nvSpPr>
      <dsp:spPr>
        <a:xfrm>
          <a:off x="8363839" y="2836087"/>
          <a:ext cx="2129157" cy="158669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gradFill>
                <a:gsLst>
                  <a:gs pos="2100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100000" t="100000"/>
                </a:path>
              </a:gradFill>
            </a:rPr>
            <a:t>Segmentation result</a:t>
          </a:r>
          <a:endParaRPr lang="en-US" sz="1900" kern="1200" dirty="0"/>
        </a:p>
      </dsp:txBody>
      <dsp:txXfrm>
        <a:off x="8363839" y="2836087"/>
        <a:ext cx="2129157" cy="1586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D437F-C527-4BC8-8C3D-B9F11454A7AB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35B43-A552-42CE-8E89-43A8204C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43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35B43-A552-42CE-8E89-43A8204C32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35B43-A552-42CE-8E89-43A8204C32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4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040C3-75AA-46A8-B416-861001B28D77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0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6B2D-9647-40AA-9B61-781FAB0D6452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7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E4AA-D16B-4F7E-8057-E7858327017F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59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87E5-338C-4DBE-9B69-9EC282A6CF70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9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712B-49E3-4C0C-9906-AE8EC87B7771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8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6DA4-3605-445A-ADC9-77EA558D86A6}" type="datetime1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6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97F2-E9AC-4131-BDE2-9C403F97562C}" type="datetime1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8245-5F2C-4D27-B6CA-157ED91FEEE4}" type="datetime1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0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0EAD-37FC-4D5F-A886-26328A05FFF1}" type="datetime1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6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6591E31E-BAFB-46AA-AB5E-A05ECC2A479E}" type="datetime1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7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4D46-4D25-4921-9DB7-4B6557606621}" type="datetime1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3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512EF6-DB0E-4B17-9AEE-112AF3C7718C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1048C7E5-9E34-4584-B8C2-6D6CC15332E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04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6E698C-8155-4B8B-BDC9-B7299772B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49DE7-671D-4575-AF43-858FD99981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D9B36-9BE7-472B-8808-7E0D681073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E40F68-274B-4891-B9F4-AE035174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931" y="643467"/>
            <a:ext cx="6965298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/>
              <a:t>Guided Minimum Spanning Tree for Vessel Segmentation in Fundus Image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BC20D-DA82-4077-97E6-85A629FDC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 b="1" dirty="0"/>
              <a:t>Aashis Khanal</a:t>
            </a:r>
          </a:p>
          <a:p>
            <a:r>
              <a:rPr lang="en-US" dirty="0"/>
              <a:t>Georgia State University</a:t>
            </a:r>
          </a:p>
          <a:p>
            <a:r>
              <a:rPr lang="en-US" dirty="0"/>
              <a:t>CSC 8980 Graph Data Mining</a:t>
            </a:r>
          </a:p>
          <a:p>
            <a:r>
              <a:rPr lang="en-US" dirty="0"/>
              <a:t>Fall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77299-514F-469E-8908-2F2408DA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48C7E5-9E34-4584-B8C2-6D6CC15332E9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67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E7FE-A0ED-44A4-B08B-A66FBD418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5522"/>
            <a:ext cx="10058400" cy="1450757"/>
          </a:xfrm>
        </p:spPr>
        <p:txBody>
          <a:bodyPr/>
          <a:lstStyle/>
          <a:p>
            <a:r>
              <a:rPr lang="en-US" dirty="0"/>
              <a:t>Methodology-Gabor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37106-C032-464D-A340-B401EBDFF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153817" cy="40950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Gabor filtering is a convolution technique in which the response is maximum to predefined texture structure and its orientation.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Three kernels of size 31 * 31 with 64 orientation each.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Texture structure is given by Gabor kernel bank.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0C0FA-11B3-4503-BF7E-ED0AEB48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048C7E5-9E34-4584-B8C2-6D6CC15332E9}" type="slidenum">
              <a:rPr lang="en-US" smtClean="0"/>
              <a:t>10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F4A487-0DFE-42AB-A899-AC2E3522488B}"/>
              </a:ext>
            </a:extLst>
          </p:cNvPr>
          <p:cNvGrpSpPr/>
          <p:nvPr/>
        </p:nvGrpSpPr>
        <p:grpSpPr>
          <a:xfrm>
            <a:off x="875607" y="3625870"/>
            <a:ext cx="10959815" cy="2652563"/>
            <a:chOff x="1097279" y="3043979"/>
            <a:chExt cx="10959815" cy="2652563"/>
          </a:xfrm>
        </p:grpSpPr>
        <p:pic>
          <p:nvPicPr>
            <p:cNvPr id="6" name="Picture 5" descr="A close up of a white background&#10;&#10;Description generated with high confidence">
              <a:extLst>
                <a:ext uri="{FF2B5EF4-FFF2-40B4-BE49-F238E27FC236}">
                  <a16:creationId xmlns:a16="http://schemas.microsoft.com/office/drawing/2014/main" id="{39CDF7DD-9AAE-4476-84A6-20356182A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735" y="3043979"/>
              <a:ext cx="4010173" cy="2652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4820F7-5BC6-49B4-94C8-5763CE09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79" y="3115706"/>
              <a:ext cx="3297298" cy="2012886"/>
            </a:xfrm>
            <a:prstGeom prst="rect">
              <a:avLst/>
            </a:prstGeom>
          </p:spPr>
        </p:pic>
        <p:pic>
          <p:nvPicPr>
            <p:cNvPr id="10" name="Picture 9" descr="A close up of a coral&#10;&#10;Description generated with high confidence">
              <a:extLst>
                <a:ext uri="{FF2B5EF4-FFF2-40B4-BE49-F238E27FC236}">
                  <a16:creationId xmlns:a16="http://schemas.microsoft.com/office/drawing/2014/main" id="{9F8BDB9F-1F83-416F-85AB-DBD43CF1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095" y="3115705"/>
              <a:ext cx="3001999" cy="193289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EC08FA-6F49-4E88-A23C-D4C6A4978C9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394577" y="4122149"/>
              <a:ext cx="376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573ABF-E4BC-49A6-98CC-E2D4B01684C0}"/>
                </a:ext>
              </a:extLst>
            </p:cNvPr>
            <p:cNvCxnSpPr/>
            <p:nvPr/>
          </p:nvCxnSpPr>
          <p:spPr>
            <a:xfrm>
              <a:off x="8667404" y="4056611"/>
              <a:ext cx="3876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AE592D6-8EF0-4687-B3C4-5E80FF17C43D}"/>
              </a:ext>
            </a:extLst>
          </p:cNvPr>
          <p:cNvSpPr txBox="1"/>
          <p:nvPr/>
        </p:nvSpPr>
        <p:spPr>
          <a:xfrm flipH="1">
            <a:off x="210395" y="6435872"/>
            <a:ext cx="92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Daugman</a:t>
            </a:r>
            <a:r>
              <a:rPr lang="en-US" sz="900" dirty="0"/>
              <a:t>, J.G. (1980), "Two-dimensional spectral analysis of cortical receptive field profiles", Vision Res., 20 (10): 847–56, doi:10.1016/0042-6989(80)90065-6, PMID 7467139</a:t>
            </a:r>
          </a:p>
          <a:p>
            <a:r>
              <a:rPr lang="en-US" sz="900" dirty="0"/>
              <a:t>Hans G. </a:t>
            </a:r>
            <a:r>
              <a:rPr lang="en-US" sz="900" dirty="0" err="1"/>
              <a:t>Feichtinger</a:t>
            </a:r>
            <a:r>
              <a:rPr lang="en-US" sz="900" dirty="0"/>
              <a:t>, Thomas </a:t>
            </a:r>
            <a:r>
              <a:rPr lang="en-US" sz="900" dirty="0" err="1"/>
              <a:t>Strohmer</a:t>
            </a:r>
            <a:r>
              <a:rPr lang="en-US" sz="900" dirty="0"/>
              <a:t>: "Gabor Analysis and Algorithms", </a:t>
            </a:r>
            <a:r>
              <a:rPr lang="en-US" sz="900" dirty="0" err="1"/>
              <a:t>Birkhäuser</a:t>
            </a:r>
            <a:r>
              <a:rPr lang="en-US" sz="900" dirty="0"/>
              <a:t>, 1998; ISBN 0-8176-3959-4</a:t>
            </a:r>
          </a:p>
        </p:txBody>
      </p:sp>
    </p:spTree>
    <p:extLst>
      <p:ext uri="{BB962C8B-B14F-4D97-AF65-F5344CB8AC3E}">
        <p14:creationId xmlns:p14="http://schemas.microsoft.com/office/powerpoint/2010/main" val="56041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5B88-1AB2-4A22-9AE7-42362770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Methodology-Lattice graph and cost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CD1BB-ECB9-49AC-9EA0-05213AF10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Each pixel is connected to 4 of its neighbors.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Cost of traversal from one pixel to one of its neighbor</a:t>
            </a:r>
          </a:p>
          <a:p>
            <a:pPr marL="0" indent="0">
              <a:buNone/>
            </a:pPr>
            <a:r>
              <a:rPr lang="en-US" dirty="0"/>
              <a:t>      Where,</a:t>
            </a:r>
          </a:p>
          <a:p>
            <a:pPr marL="0" indent="0">
              <a:buNone/>
            </a:pPr>
            <a:r>
              <a:rPr lang="en-US" sz="1400" dirty="0"/>
              <a:t>	o = Green channel of original image</a:t>
            </a:r>
          </a:p>
          <a:p>
            <a:pPr marL="0" indent="0">
              <a:buNone/>
            </a:pPr>
            <a:r>
              <a:rPr lang="en-US" sz="1400" dirty="0"/>
              <a:t>	g = Inverted response of Result image from Gabor filter</a:t>
            </a:r>
          </a:p>
          <a:p>
            <a:pPr marL="0" indent="0">
              <a:buNone/>
            </a:pPr>
            <a:r>
              <a:rPr lang="en-US" sz="1400" dirty="0"/>
              <a:t>	P = Intensity value of pixel (x, y)</a:t>
            </a:r>
          </a:p>
          <a:p>
            <a:pPr marL="0" indent="0">
              <a:buNone/>
            </a:pPr>
            <a:r>
              <a:rPr lang="en-US" sz="1400" dirty="0"/>
              <a:t>	p` = Intensity value of any neighbor of pixel (x, y)</a:t>
            </a:r>
          </a:p>
          <a:p>
            <a:pPr marL="0" indent="0">
              <a:buNone/>
            </a:pPr>
            <a:r>
              <a:rPr lang="en-US" sz="1400" dirty="0"/>
              <a:t>	α = Constant value. (We use 5)</a:t>
            </a:r>
          </a:p>
          <a:p>
            <a:r>
              <a:rPr lang="en-US" sz="14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1BBBD-959E-4B9F-9805-80C7FFC3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39B2058-3C2C-43AC-8B5A-B52D571B2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66" y="2328055"/>
            <a:ext cx="3761508" cy="370853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9F4246-F995-4ED5-9980-24DBA4A1A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92" y="2590536"/>
            <a:ext cx="2441522" cy="589937"/>
          </a:xfrm>
          <a:prstGeom prst="rect">
            <a:avLst/>
          </a:prstGeom>
        </p:spPr>
      </p:pic>
      <p:pic>
        <p:nvPicPr>
          <p:cNvPr id="10" name="Picture 9" descr="A drawing of a person&#10;&#10;Description generated with high confidence">
            <a:extLst>
              <a:ext uri="{FF2B5EF4-FFF2-40B4-BE49-F238E27FC236}">
                <a16:creationId xmlns:a16="http://schemas.microsoft.com/office/drawing/2014/main" id="{4D62F424-D75D-430D-AD82-F4A736248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1" y="2698908"/>
            <a:ext cx="2465582" cy="52591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EB7A9531-7573-47E4-98BB-E0573481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94" y="5009755"/>
            <a:ext cx="3148036" cy="75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93A2D6-2B00-415E-8746-FECDEABDA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66" y="2961866"/>
            <a:ext cx="3581426" cy="242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F2128B-6EB4-454D-B3C4-91D1F6129B0C}"/>
              </a:ext>
            </a:extLst>
          </p:cNvPr>
          <p:cNvSpPr/>
          <p:nvPr/>
        </p:nvSpPr>
        <p:spPr>
          <a:xfrm>
            <a:off x="1938208" y="5792800"/>
            <a:ext cx="310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Neighbors of pixel P(400, 333) </a:t>
            </a:r>
          </a:p>
        </p:txBody>
      </p:sp>
    </p:spTree>
    <p:extLst>
      <p:ext uri="{BB962C8B-B14F-4D97-AF65-F5344CB8AC3E}">
        <p14:creationId xmlns:p14="http://schemas.microsoft.com/office/powerpoint/2010/main" val="192822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9286AD2-18A9-4868-A4E3-7A2097A208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289CEAD5-ED2F-4675-9E4C-80B8A0E8A0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1AB8ECB2-FB64-476F-A62F-36D68C8C7C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22">
            <a:extLst>
              <a:ext uri="{FF2B5EF4-FFF2-40B4-BE49-F238E27FC236}">
                <a16:creationId xmlns:a16="http://schemas.microsoft.com/office/drawing/2014/main" id="{E7A7CD63-7EC3-44F3-95D0-595C4019FF2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2999C7-CCBB-482D-84E7-1BA175582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2"/>
          <a:stretch/>
        </p:blipFill>
        <p:spPr>
          <a:xfrm>
            <a:off x="633999" y="620720"/>
            <a:ext cx="4001315" cy="5086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A4DEEC-EF30-4890-89FE-5D586AEA8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Methodology-MST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348B7-3880-4891-A47C-D50C199E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048C7E5-9E34-4584-B8C2-6D6CC15332E9}" type="slidenum">
              <a:rPr lang="en-US" sz="1050" smtClean="0"/>
              <a:pPr defTabSz="914400">
                <a:spcAft>
                  <a:spcPts val="600"/>
                </a:spcAft>
              </a:pPr>
              <a:t>12</a:t>
            </a:fld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90808-9870-4589-89DE-73788B0B7099}"/>
              </a:ext>
            </a:extLst>
          </p:cNvPr>
          <p:cNvSpPr txBox="1"/>
          <p:nvPr/>
        </p:nvSpPr>
        <p:spPr>
          <a:xfrm flipH="1">
            <a:off x="5447071" y="4499785"/>
            <a:ext cx="46107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list of seed pixels to make sure we capture isolated vessles.</a:t>
            </a:r>
          </a:p>
          <a:p>
            <a:r>
              <a:rPr lang="en-US" dirty="0"/>
              <a:t>Runs: </a:t>
            </a:r>
            <a:r>
              <a:rPr lang="en-US" sz="3200" i="1" dirty="0"/>
              <a:t>ο</a:t>
            </a:r>
            <a:r>
              <a:rPr lang="en-US" i="1" dirty="0"/>
              <a:t> (|E| log |V|)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83134A-FB2A-4CC3-987D-62674F51B57F}"/>
              </a:ext>
            </a:extLst>
          </p:cNvPr>
          <p:cNvSpPr txBox="1"/>
          <p:nvPr/>
        </p:nvSpPr>
        <p:spPr>
          <a:xfrm flipH="1">
            <a:off x="199312" y="6459787"/>
            <a:ext cx="9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Aric Hagberg, Dan </a:t>
            </a:r>
            <a:r>
              <a:rPr lang="en-US" sz="1100" dirty="0" err="1"/>
              <a:t>Schult</a:t>
            </a:r>
            <a:r>
              <a:rPr lang="en-US" sz="1100" dirty="0"/>
              <a:t>, Pieter </a:t>
            </a:r>
            <a:r>
              <a:rPr lang="en-US" sz="1100" dirty="0" err="1"/>
              <a:t>Swart</a:t>
            </a:r>
            <a:r>
              <a:rPr lang="en-US" sz="1100" dirty="0"/>
              <a:t>, </a:t>
            </a:r>
            <a:r>
              <a:rPr lang="en-US" sz="1100" dirty="0" err="1"/>
              <a:t>Loïc</a:t>
            </a:r>
            <a:r>
              <a:rPr lang="en-US" sz="1100" dirty="0"/>
              <a:t> </a:t>
            </a:r>
            <a:r>
              <a:rPr lang="en-US" sz="1100" dirty="0" err="1"/>
              <a:t>Séguin</a:t>
            </a:r>
            <a:r>
              <a:rPr lang="en-US" sz="1100" dirty="0"/>
              <a:t>-C, 2015,  https://networkx.github.io/documentation/networkx-1.9/_modules/networkx/algorithms/mst.html</a:t>
            </a:r>
          </a:p>
        </p:txBody>
      </p:sp>
    </p:spTree>
    <p:extLst>
      <p:ext uri="{BB962C8B-B14F-4D97-AF65-F5344CB8AC3E}">
        <p14:creationId xmlns:p14="http://schemas.microsoft.com/office/powerpoint/2010/main" val="4103021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F5DE-10BF-4558-BA65-5D498306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Methodology-Seed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AF548-0B05-4D0A-A9FB-40259114E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used histogram based approach for seed selection.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4B200-C345-430C-87B9-FAFA5800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4B997CA-6397-4198-ADE8-BE51BA276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36239"/>
            <a:ext cx="5664720" cy="3741227"/>
          </a:xfrm>
          <a:prstGeom prst="rect">
            <a:avLst/>
          </a:prstGeom>
        </p:spPr>
      </p:pic>
      <p:pic>
        <p:nvPicPr>
          <p:cNvPr id="8" name="Picture 7" descr="A close up of a coral&#10;&#10;Description generated with high confidence">
            <a:extLst>
              <a:ext uri="{FF2B5EF4-FFF2-40B4-BE49-F238E27FC236}">
                <a16:creationId xmlns:a16="http://schemas.microsoft.com/office/drawing/2014/main" id="{8E42F8E1-D47C-4C1B-9EE0-2FB1A075E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00" y="2442769"/>
            <a:ext cx="5002516" cy="32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2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B924-2EC4-4AF6-B3AE-E75D831C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Methodology-Seed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6D218-1F47-40A5-9332-B8D6A6DB3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10590415" cy="4433147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A problem with just thresholding the pixels with highest intensity.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Some seed can be of non-vessel region and can lead to unusable segmentation.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Solution is to remove isolated pixels.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Convolve the seed with a new kernel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130E-AA42-40E0-ADBB-1C9BF993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picture containing sky, tree, outdoor, text&#10;&#10;Description generated with very high confidence">
            <a:extLst>
              <a:ext uri="{FF2B5EF4-FFF2-40B4-BE49-F238E27FC236}">
                <a16:creationId xmlns:a16="http://schemas.microsoft.com/office/drawing/2014/main" id="{70F831CF-1ADC-4297-9E90-B392B9FAE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184" y="2970381"/>
            <a:ext cx="3456551" cy="2067340"/>
          </a:xfrm>
          <a:prstGeom prst="rect">
            <a:avLst/>
          </a:prstGeom>
        </p:spPr>
      </p:pic>
      <p:pic>
        <p:nvPicPr>
          <p:cNvPr id="10" name="Picture 9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ACA21BA6-19AC-4EFA-9A56-3602452AF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23" y="3357440"/>
            <a:ext cx="1328747" cy="900119"/>
          </a:xfrm>
          <a:prstGeom prst="rect">
            <a:avLst/>
          </a:prstGeom>
        </p:spPr>
      </p:pic>
      <p:pic>
        <p:nvPicPr>
          <p:cNvPr id="12" name="Picture 11" descr="A picture containing outdoor object, sitting&#10;&#10;Description generated with high confidence">
            <a:extLst>
              <a:ext uri="{FF2B5EF4-FFF2-40B4-BE49-F238E27FC236}">
                <a16:creationId xmlns:a16="http://schemas.microsoft.com/office/drawing/2014/main" id="{8CAC37CC-A408-4A15-9A69-8CB2F5F6A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7" y="4365931"/>
            <a:ext cx="2968212" cy="17985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1A2A07-57DA-4F88-B492-E03E2ABF55D1}"/>
              </a:ext>
            </a:extLst>
          </p:cNvPr>
          <p:cNvSpPr txBox="1"/>
          <p:nvPr/>
        </p:nvSpPr>
        <p:spPr>
          <a:xfrm>
            <a:off x="8172184" y="5071457"/>
            <a:ext cx="362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Wrong seed selection. Algorithm starts from non vessel region</a:t>
            </a:r>
          </a:p>
        </p:txBody>
      </p:sp>
      <p:pic>
        <p:nvPicPr>
          <p:cNvPr id="17" name="Picture 16" descr="A picture containing outdoor object&#10;&#10;Description generated with high confidence">
            <a:extLst>
              <a:ext uri="{FF2B5EF4-FFF2-40B4-BE49-F238E27FC236}">
                <a16:creationId xmlns:a16="http://schemas.microsoft.com/office/drawing/2014/main" id="{2AFF3895-1625-4F87-B3A7-525DBA8A3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3" y="4365931"/>
            <a:ext cx="2887719" cy="179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8115-8EF2-4058-BE50-1449A81D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B3FD8-B005-4805-BDBA-D146F29B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446327" cy="4427604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We have tested on 30 data sets. (No ground truth values)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Finally, We will train the system for 20 images and adjust the following parameters that yields the best F1 score.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Bilateral filter parameters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Gabor filter parameters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α in lattice graph cost assignment</a:t>
            </a:r>
          </a:p>
          <a:p>
            <a:pPr lvl="2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Start from low value like 1 and run until higher value like 20. Simultaneously plot precision and recall graph and use the value that yields best precision and recall. 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Threshold in Minimum Spanning Tree</a:t>
            </a:r>
          </a:p>
          <a:p>
            <a:pPr lvl="2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Start from low value like 1 and run until higher value like 10. Simultaneously plot precision and recall graph and use the value that yields best precision and recall. </a:t>
            </a:r>
          </a:p>
          <a:p>
            <a:pPr lvl="2"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A rough estimate was achieved with the average cost among the neighbors of the seeds.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Then we test with the remaining 10 images with the same setting.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11D3-ECC8-4DF7-8068-18F4DE1E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1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4041-1DFE-4177-9B33-9764765E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756D8-AE92-4320-BB06-A73C1F36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16</a:t>
            </a:fld>
            <a:endParaRPr lang="en-US"/>
          </a:p>
        </p:txBody>
      </p:sp>
      <p:pic>
        <p:nvPicPr>
          <p:cNvPr id="10" name="Content Placeholder 9" descr="A close up of a logo&#10;&#10;Description generated with high confidence">
            <a:extLst>
              <a:ext uri="{FF2B5EF4-FFF2-40B4-BE49-F238E27FC236}">
                <a16:creationId xmlns:a16="http://schemas.microsoft.com/office/drawing/2014/main" id="{E21F6323-DA69-4273-84C3-1786CA90D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79" y="1942334"/>
            <a:ext cx="5505685" cy="3380056"/>
          </a:xfrm>
        </p:spPr>
      </p:pic>
      <p:pic>
        <p:nvPicPr>
          <p:cNvPr id="12" name="Picture 11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9BEA73F6-AE99-4344-A690-8F5A62C2A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3" y="1987826"/>
            <a:ext cx="5488818" cy="33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6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4041-1DFE-4177-9B33-9764765E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Experiments-Results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756D8-AE92-4320-BB06-A73C1F36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965B7E-BF9D-4A80-8595-E0C263BC3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5" y="1837039"/>
            <a:ext cx="5291747" cy="2896535"/>
          </a:xfr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BD28345-D16B-4BA9-BB46-E26F395B7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40" y="1837039"/>
            <a:ext cx="5373212" cy="29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393E-3920-4A72-AB65-9BA8BC82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FDBD6-9746-4790-AD2B-C20B98A6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1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B5993E2-C02B-4335-ABA5-D8EC465551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B801A2-5622-4BE8-9AD2-C337A2CD0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AF614F-5BC3-4086-99F5-B87C5847A0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646CF-991E-46BD-9276-B7F6A47F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20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598065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270389-43F6-432E-8FA1-6FACC7CF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48C7E5-9E34-4584-B8C2-6D6CC15332E9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0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0D1E-ED36-4643-B502-18926A9B5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23782"/>
            <a:ext cx="10058400" cy="74747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40AF-1AA8-44C4-B204-D8335E97F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8676"/>
            <a:ext cx="10058399" cy="399041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Image segmentation is a classic problem in the field of image processing.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It has been widely used in medical diagnosis to study and analyze minute details for better diagnosis and treatment.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Study of X-ray, Ultrasound, CT scan, MRI images for cancer related abnormality before the disease metastasize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Fundus image for eye problems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Cardiac imaging for heart problems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Computer based diagnosis, if correctly implemented, surpasses human capability which is often limited by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Human eye perception limit.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Other more external factors.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/>
              <a:t> Leading to inconsistent results.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F3461-0C1B-4DBE-B671-7BC302DC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048C7E5-9E34-4584-B8C2-6D6CC15332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1C7E-841D-4C8C-A0E3-B9F9EADB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573895"/>
            <a:ext cx="10058400" cy="765820"/>
          </a:xfrm>
        </p:spPr>
        <p:txBody>
          <a:bodyPr/>
          <a:lstStyle/>
          <a:p>
            <a:r>
              <a:rPr lang="en-US" dirty="0"/>
              <a:t>Introduction-Image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A3C44-D3D1-455B-AD2B-7FC10851F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881" y="1794178"/>
            <a:ext cx="9723695" cy="3511917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A grayscale image is represented as a 2-dimensional array where: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P(x, y) is a pixel position in 2D. The value of P(x, y) ranges from 0 to 255. 0 being black and 255 being white.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81F42-EEAA-4519-9B6E-653D2D6D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6A5449FB-BC8B-4B1F-B88B-1264085EE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3" y="2695935"/>
            <a:ext cx="8484523" cy="3316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8C33B2-627D-4893-B327-FEBEAEE5A5C3}"/>
              </a:ext>
            </a:extLst>
          </p:cNvPr>
          <p:cNvSpPr txBox="1"/>
          <p:nvPr/>
        </p:nvSpPr>
        <p:spPr>
          <a:xfrm>
            <a:off x="97766" y="6480264"/>
            <a:ext cx="1173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LUKAC, RASTISLAV &amp; Plataniotis, Konstantinos. (2006). Single-Sensor Camera Image Processing. . 10.1201/9781420009781.ch16.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008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958DBC-F4DA-42A8-8C52-860179790E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D75F5-C49C-4F6A-8D43-7A5939C233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DDD252-D7C8-4CE5-9C61-D60D722BC2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CC9A9-2031-4283-9B27-34B62BB7F30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AEC86FF5-8F67-48E2-8C20-5E2E04D39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8" y="1322341"/>
            <a:ext cx="3848200" cy="2208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FF7A2-7F51-4273-9F9C-0F3EA0601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8" y="3605820"/>
            <a:ext cx="3880875" cy="2551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41C7E-841D-4C8C-A0E3-B9F9EADB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8" y="126857"/>
            <a:ext cx="6405063" cy="67134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81F42-EEAA-4519-9B6E-653D2D6D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48C7E5-9E34-4584-B8C2-6D6CC15332E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132716" y="1203940"/>
            <a:ext cx="6940353" cy="521071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Fundus Image(Ophthalmoscopy, also called Fundoscopy)</a:t>
            </a:r>
          </a:p>
          <a:p>
            <a:r>
              <a:rPr lang="en-US" dirty="0"/>
              <a:t>Changes in some vascular attributes in the eye are indicators of various health related problems.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Age Related Macular Degeneration Wet/Dry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Optic atrophy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Optic neuritis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Papilledema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Ischemic optic neuropathy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Glaucoma and Diabetic retinopathy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8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98D9-BCD4-4A94-90C9-E9F080C0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Motivation-Vessel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9D62-EF77-4FC4-90C0-401D25BD9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AV(Artery to Vein) ratio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Branching angles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Bifurcation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Fractal dimension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Tortuosity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Vascular length-to-diameter ratio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Wall-to-lumen length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We are trying to correctly extract above attributes given a fundus image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 So, first need to correctly extract the vessel structure.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FB1A7-8C44-4F1D-B8BB-514DB2FB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9DBD-2DF3-4085-93C7-4335D363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5520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8217F-1179-4564-BE53-E3B377A5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48C7E5-9E34-4584-B8C2-6D6CC15332E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DE4B626-F4F8-4BFD-807B-81DD780F8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626406"/>
              </p:ext>
            </p:extLst>
          </p:nvPr>
        </p:nvGraphicFramePr>
        <p:xfrm>
          <a:off x="695239" y="1811761"/>
          <a:ext cx="11131001" cy="4422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9C55075-C2A3-4689-977E-C6DBC7AE6995}"/>
              </a:ext>
            </a:extLst>
          </p:cNvPr>
          <p:cNvSpPr txBox="1"/>
          <p:nvPr/>
        </p:nvSpPr>
        <p:spPr>
          <a:xfrm flipH="1">
            <a:off x="811617" y="5444282"/>
            <a:ext cx="327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Neighbors of pixel P(400, 333) </a:t>
            </a:r>
          </a:p>
        </p:txBody>
      </p:sp>
    </p:spTree>
    <p:extLst>
      <p:ext uri="{BB962C8B-B14F-4D97-AF65-F5344CB8AC3E}">
        <p14:creationId xmlns:p14="http://schemas.microsoft.com/office/powerpoint/2010/main" val="265446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8C99-A2A1-46CD-94A1-C014A028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Methodology-Image Filtering/Convolution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CF08-854E-49DC-9C17-C5668526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366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Adding each element of the image to its local neighbors, weighted by the kernel. 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Example of 3 * 3 kernel than averages (Mean blur)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Can be of different sizes.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45BC4-5D5D-42BA-ADAC-8B6FD58A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icture containing shoji&#10;&#10;Description generated with high confidence">
            <a:extLst>
              <a:ext uri="{FF2B5EF4-FFF2-40B4-BE49-F238E27FC236}">
                <a16:creationId xmlns:a16="http://schemas.microsoft.com/office/drawing/2014/main" id="{C7BE6726-7D9D-41E1-B281-626B7B16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62" y="3179547"/>
            <a:ext cx="1100146" cy="1085858"/>
          </a:xfrm>
          <a:prstGeom prst="rect">
            <a:avLst/>
          </a:prstGeom>
        </p:spPr>
      </p:pic>
      <p:pic>
        <p:nvPicPr>
          <p:cNvPr id="8" name="Picture 7" descr="A large white house&#10;&#10;Description generated with very high confidence">
            <a:extLst>
              <a:ext uri="{FF2B5EF4-FFF2-40B4-BE49-F238E27FC236}">
                <a16:creationId xmlns:a16="http://schemas.microsoft.com/office/drawing/2014/main" id="{26C3761C-0EC8-47F5-96B2-E85BEE01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62" y="4265405"/>
            <a:ext cx="4676809" cy="2081228"/>
          </a:xfrm>
          <a:prstGeom prst="rect">
            <a:avLst/>
          </a:prstGeom>
        </p:spPr>
      </p:pic>
      <p:pic>
        <p:nvPicPr>
          <p:cNvPr id="10" name="Picture 9" descr="A picture containing shoji, crossword puzzle&#10;&#10;Description generated with high confidence">
            <a:extLst>
              <a:ext uri="{FF2B5EF4-FFF2-40B4-BE49-F238E27FC236}">
                <a16:creationId xmlns:a16="http://schemas.microsoft.com/office/drawing/2014/main" id="{6A0D523B-4A71-4FAC-806F-68D89EE53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90" y="3255748"/>
            <a:ext cx="1019182" cy="1009657"/>
          </a:xfrm>
          <a:prstGeom prst="rect">
            <a:avLst/>
          </a:prstGeom>
        </p:spPr>
      </p:pic>
      <p:pic>
        <p:nvPicPr>
          <p:cNvPr id="12" name="Picture 11" descr="A black and white photo of a house&#10;&#10;Description generated with very high confidence">
            <a:extLst>
              <a:ext uri="{FF2B5EF4-FFF2-40B4-BE49-F238E27FC236}">
                <a16:creationId xmlns:a16="http://schemas.microsoft.com/office/drawing/2014/main" id="{5152DF35-237B-4F50-A682-22CBD1A93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54" y="4302606"/>
            <a:ext cx="4481545" cy="1952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FBF25-3159-4954-8B40-D80E240908ED}"/>
              </a:ext>
            </a:extLst>
          </p:cNvPr>
          <p:cNvSpPr txBox="1"/>
          <p:nvPr/>
        </p:nvSpPr>
        <p:spPr>
          <a:xfrm flipH="1">
            <a:off x="199312" y="6459787"/>
            <a:ext cx="9626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Images: http://aishack.in/tutorials/image-convolution-examples/</a:t>
            </a:r>
            <a:r>
              <a:rPr lang="en-US" sz="1400" dirty="0"/>
              <a:t>Image convolution examples, ”Image convolution examples ”</a:t>
            </a:r>
          </a:p>
        </p:txBody>
      </p:sp>
      <p:pic>
        <p:nvPicPr>
          <p:cNvPr id="19" name="Picture 18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6207DA30-3EBB-4D51-866A-C00333922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510" y="2181786"/>
            <a:ext cx="2095792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0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4F09-42EF-4A1D-A501-4D9690D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Methodology-Bilateral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5149B-4A9E-41EE-9164-E1BFA2D22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2264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Blurring effect but preserves edges unlike Gaussian filter.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C4F88-F840-4FE9-B79F-42A7529C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C7E5-9E34-4584-B8C2-6D6CC15332E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5631B-EF9C-4070-8E39-EAE1B39C2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2405244"/>
            <a:ext cx="5494865" cy="166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BC4940-D3F1-4579-91FF-C38F6B090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76" y="2987815"/>
            <a:ext cx="5371056" cy="3287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5BAA7-64AA-45BC-8B2F-E5E28AC69B2A}"/>
              </a:ext>
            </a:extLst>
          </p:cNvPr>
          <p:cNvSpPr txBox="1"/>
          <p:nvPr/>
        </p:nvSpPr>
        <p:spPr>
          <a:xfrm>
            <a:off x="1325304" y="4028843"/>
            <a:ext cx="47706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 err="1"/>
              <a:t>I</a:t>
            </a:r>
            <a:r>
              <a:rPr lang="en-US" sz="800" b="1" i="1" dirty="0" err="1"/>
              <a:t>filtered</a:t>
            </a:r>
            <a:r>
              <a:rPr lang="en-US" sz="1400" dirty="0"/>
              <a:t> is the filtered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/>
              <a:t>I</a:t>
            </a:r>
            <a:r>
              <a:rPr lang="en-US" sz="1400" dirty="0"/>
              <a:t> is the original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/>
              <a:t>x</a:t>
            </a:r>
            <a:r>
              <a:rPr lang="en-US" sz="1400" dirty="0"/>
              <a:t> are the coordinates of the current pixel to be filtered.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Ω</a:t>
            </a:r>
            <a:r>
              <a:rPr lang="en-US" sz="1400" dirty="0"/>
              <a:t> is the window centered in 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 err="1"/>
              <a:t>f</a:t>
            </a:r>
            <a:r>
              <a:rPr lang="en-US" sz="1000" b="1" i="1" dirty="0" err="1"/>
              <a:t>r</a:t>
            </a:r>
            <a:r>
              <a:rPr lang="en-US" sz="1400" dirty="0"/>
              <a:t> is the range kernel for smoothing differences in intensities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 err="1"/>
              <a:t>G</a:t>
            </a:r>
            <a:r>
              <a:rPr lang="en-US" sz="900" b="1" i="1" dirty="0" err="1"/>
              <a:t>s</a:t>
            </a:r>
            <a:r>
              <a:rPr lang="en-US" sz="1400" dirty="0"/>
              <a:t> is the spatial kernel for smoothing differences in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/>
              <a:t>I(x)</a:t>
            </a:r>
            <a:r>
              <a:rPr lang="en-US" sz="1400" dirty="0"/>
              <a:t> is the intensity value at pixel x.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7FCB1-3817-4BE2-BD3A-780BE7D49D59}"/>
              </a:ext>
            </a:extLst>
          </p:cNvPr>
          <p:cNvSpPr txBox="1"/>
          <p:nvPr/>
        </p:nvSpPr>
        <p:spPr>
          <a:xfrm flipH="1">
            <a:off x="66309" y="6409911"/>
            <a:ext cx="96262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50" dirty="0"/>
              <a:t>Mark S. Nixon and Alberto S. </a:t>
            </a:r>
            <a:r>
              <a:rPr lang="en-US" sz="1050" dirty="0" err="1"/>
              <a:t>Aguado</a:t>
            </a:r>
            <a:r>
              <a:rPr lang="en-US" sz="1050" dirty="0"/>
              <a:t>. Feature Extraction and Image Processing. Academic Press, 2008</a:t>
            </a:r>
          </a:p>
          <a:p>
            <a:pPr lvl="0"/>
            <a:r>
              <a:rPr lang="en-US" sz="1050" dirty="0"/>
              <a:t>E. Arias-Castro and D. L. </a:t>
            </a:r>
            <a:r>
              <a:rPr lang="en-US" sz="1050" dirty="0" err="1"/>
              <a:t>Donoho</a:t>
            </a:r>
            <a:r>
              <a:rPr lang="en-US" sz="1050" dirty="0"/>
              <a:t>, "Does median filtering truly preserve edges better than linear filtering?", Annals of Statistics, vol. 37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799867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</TotalTime>
  <Words>949</Words>
  <Application>Microsoft Office PowerPoint</Application>
  <PresentationFormat>Widescreen</PresentationFormat>
  <Paragraphs>135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Retrospect</vt:lpstr>
      <vt:lpstr>Guided Minimum Spanning Tree for Vessel Segmentation in Fundus Image </vt:lpstr>
      <vt:lpstr>Contents</vt:lpstr>
      <vt:lpstr>Introduction</vt:lpstr>
      <vt:lpstr>Introduction-Image Representation</vt:lpstr>
      <vt:lpstr>Motivation</vt:lpstr>
      <vt:lpstr>Motivation-Vessel attributes</vt:lpstr>
      <vt:lpstr>Methodology</vt:lpstr>
      <vt:lpstr>Methodology-Image Filtering/Convolution</vt:lpstr>
      <vt:lpstr>Methodology-Bilateral Filter</vt:lpstr>
      <vt:lpstr>Methodology-Gabor filter</vt:lpstr>
      <vt:lpstr>Methodology-Lattice graph and cost assignment</vt:lpstr>
      <vt:lpstr>Methodology-MST algorithm</vt:lpstr>
      <vt:lpstr>Methodology-Seed Selection</vt:lpstr>
      <vt:lpstr>Methodology-Seed Selection</vt:lpstr>
      <vt:lpstr>Experiments</vt:lpstr>
      <vt:lpstr>Experiments-Results</vt:lpstr>
      <vt:lpstr>Experiments-Results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</dc:creator>
  <cp:lastModifiedBy>ak</cp:lastModifiedBy>
  <cp:revision>158</cp:revision>
  <dcterms:created xsi:type="dcterms:W3CDTF">2017-12-03T00:41:59Z</dcterms:created>
  <dcterms:modified xsi:type="dcterms:W3CDTF">2017-12-04T00:08:41Z</dcterms:modified>
</cp:coreProperties>
</file>